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03471" y="-211646"/>
            <a:ext cx="5709920" cy="329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746103" y="5767228"/>
            <a:ext cx="7325359" cy="165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319" y="5638571"/>
            <a:ext cx="20101560" cy="0"/>
          </a:xfrm>
          <a:custGeom>
            <a:avLst/>
            <a:gdLst/>
            <a:ahLst/>
            <a:cxnLst/>
            <a:rect l="l" t="t" r="r" b="b"/>
            <a:pathLst>
              <a:path w="20101560" h="0">
                <a:moveTo>
                  <a:pt x="20101461" y="0"/>
                </a:moveTo>
                <a:lnTo>
                  <a:pt x="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152916" y="5120290"/>
            <a:ext cx="16102330" cy="2136140"/>
          </a:xfrm>
          <a:custGeom>
            <a:avLst/>
            <a:gdLst/>
            <a:ahLst/>
            <a:cxnLst/>
            <a:rect l="l" t="t" r="r" b="b"/>
            <a:pathLst>
              <a:path w="16102330" h="2136140">
                <a:moveTo>
                  <a:pt x="1036561" y="518287"/>
                </a:moveTo>
                <a:lnTo>
                  <a:pt x="518287" y="0"/>
                </a:lnTo>
                <a:lnTo>
                  <a:pt x="0" y="518287"/>
                </a:lnTo>
                <a:lnTo>
                  <a:pt x="1036561" y="518287"/>
                </a:lnTo>
                <a:close/>
              </a:path>
              <a:path w="16102330" h="2136140">
                <a:moveTo>
                  <a:pt x="6786105" y="525792"/>
                </a:moveTo>
                <a:lnTo>
                  <a:pt x="3566312" y="525792"/>
                </a:lnTo>
                <a:lnTo>
                  <a:pt x="5176202" y="2135682"/>
                </a:lnTo>
                <a:lnTo>
                  <a:pt x="6786105" y="525792"/>
                </a:lnTo>
                <a:close/>
              </a:path>
              <a:path w="16102330" h="2136140">
                <a:moveTo>
                  <a:pt x="10352418" y="518287"/>
                </a:moveTo>
                <a:lnTo>
                  <a:pt x="9834131" y="0"/>
                </a:lnTo>
                <a:lnTo>
                  <a:pt x="9315844" y="518287"/>
                </a:lnTo>
                <a:lnTo>
                  <a:pt x="10352418" y="518287"/>
                </a:lnTo>
                <a:close/>
              </a:path>
              <a:path w="16102330" h="2136140">
                <a:moveTo>
                  <a:pt x="16101949" y="515327"/>
                </a:moveTo>
                <a:lnTo>
                  <a:pt x="12882156" y="515327"/>
                </a:lnTo>
                <a:lnTo>
                  <a:pt x="14492046" y="2125218"/>
                </a:lnTo>
                <a:lnTo>
                  <a:pt x="16101949" y="515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174839" y="6409962"/>
            <a:ext cx="9624695" cy="438150"/>
          </a:xfrm>
          <a:custGeom>
            <a:avLst/>
            <a:gdLst/>
            <a:ahLst/>
            <a:cxnLst/>
            <a:rect l="l" t="t" r="r" b="b"/>
            <a:pathLst>
              <a:path w="9624694" h="438150">
                <a:moveTo>
                  <a:pt x="222161" y="160350"/>
                </a:moveTo>
                <a:lnTo>
                  <a:pt x="166624" y="141846"/>
                </a:lnTo>
                <a:lnTo>
                  <a:pt x="197485" y="86347"/>
                </a:lnTo>
                <a:lnTo>
                  <a:pt x="123431" y="61671"/>
                </a:lnTo>
                <a:lnTo>
                  <a:pt x="98742" y="166509"/>
                </a:lnTo>
                <a:lnTo>
                  <a:pt x="172796" y="172681"/>
                </a:lnTo>
                <a:lnTo>
                  <a:pt x="141935" y="246684"/>
                </a:lnTo>
                <a:lnTo>
                  <a:pt x="222161" y="160350"/>
                </a:lnTo>
                <a:close/>
              </a:path>
              <a:path w="9624694" h="438150">
                <a:moveTo>
                  <a:pt x="234505" y="388518"/>
                </a:moveTo>
                <a:lnTo>
                  <a:pt x="228333" y="382358"/>
                </a:lnTo>
                <a:lnTo>
                  <a:pt x="80225" y="382358"/>
                </a:lnTo>
                <a:lnTo>
                  <a:pt x="67894" y="388518"/>
                </a:lnTo>
                <a:lnTo>
                  <a:pt x="67894" y="394690"/>
                </a:lnTo>
                <a:lnTo>
                  <a:pt x="69913" y="402780"/>
                </a:lnTo>
                <a:lnTo>
                  <a:pt x="74828" y="408559"/>
                </a:lnTo>
                <a:lnTo>
                  <a:pt x="80911" y="412038"/>
                </a:lnTo>
                <a:lnTo>
                  <a:pt x="86398" y="413194"/>
                </a:lnTo>
                <a:lnTo>
                  <a:pt x="117259" y="413194"/>
                </a:lnTo>
                <a:lnTo>
                  <a:pt x="123037" y="422249"/>
                </a:lnTo>
                <a:lnTo>
                  <a:pt x="131140" y="430149"/>
                </a:lnTo>
                <a:lnTo>
                  <a:pt x="141554" y="435737"/>
                </a:lnTo>
                <a:lnTo>
                  <a:pt x="154279" y="437857"/>
                </a:lnTo>
                <a:lnTo>
                  <a:pt x="166916" y="435737"/>
                </a:lnTo>
                <a:lnTo>
                  <a:pt x="176657" y="430149"/>
                </a:lnTo>
                <a:lnTo>
                  <a:pt x="182918" y="422249"/>
                </a:lnTo>
                <a:lnTo>
                  <a:pt x="185140" y="413194"/>
                </a:lnTo>
                <a:lnTo>
                  <a:pt x="228333" y="413194"/>
                </a:lnTo>
                <a:lnTo>
                  <a:pt x="234505" y="407022"/>
                </a:lnTo>
                <a:lnTo>
                  <a:pt x="234505" y="388518"/>
                </a:lnTo>
                <a:close/>
              </a:path>
              <a:path w="9624694" h="438150">
                <a:moveTo>
                  <a:pt x="308559" y="154178"/>
                </a:moveTo>
                <a:lnTo>
                  <a:pt x="305282" y="122961"/>
                </a:lnTo>
                <a:lnTo>
                  <a:pt x="296214" y="94056"/>
                </a:lnTo>
                <a:lnTo>
                  <a:pt x="282524" y="67462"/>
                </a:lnTo>
                <a:lnTo>
                  <a:pt x="277710" y="60655"/>
                </a:lnTo>
                <a:lnTo>
                  <a:pt x="277710" y="154178"/>
                </a:lnTo>
                <a:lnTo>
                  <a:pt x="276529" y="172681"/>
                </a:lnTo>
                <a:lnTo>
                  <a:pt x="259194" y="222021"/>
                </a:lnTo>
                <a:lnTo>
                  <a:pt x="231419" y="248221"/>
                </a:lnTo>
                <a:lnTo>
                  <a:pt x="203657" y="265188"/>
                </a:lnTo>
                <a:lnTo>
                  <a:pt x="191312" y="271348"/>
                </a:lnTo>
                <a:lnTo>
                  <a:pt x="191312" y="302183"/>
                </a:lnTo>
                <a:lnTo>
                  <a:pt x="117259" y="302183"/>
                </a:lnTo>
                <a:lnTo>
                  <a:pt x="117259" y="271348"/>
                </a:lnTo>
                <a:lnTo>
                  <a:pt x="104914" y="265188"/>
                </a:lnTo>
                <a:lnTo>
                  <a:pt x="60655" y="235699"/>
                </a:lnTo>
                <a:lnTo>
                  <a:pt x="35483" y="190411"/>
                </a:lnTo>
                <a:lnTo>
                  <a:pt x="30861" y="154178"/>
                </a:lnTo>
                <a:lnTo>
                  <a:pt x="33172" y="127685"/>
                </a:lnTo>
                <a:lnTo>
                  <a:pt x="40119" y="104076"/>
                </a:lnTo>
                <a:lnTo>
                  <a:pt x="51689" y="83934"/>
                </a:lnTo>
                <a:lnTo>
                  <a:pt x="67894" y="67843"/>
                </a:lnTo>
                <a:lnTo>
                  <a:pt x="83985" y="51650"/>
                </a:lnTo>
                <a:lnTo>
                  <a:pt x="104140" y="40093"/>
                </a:lnTo>
                <a:lnTo>
                  <a:pt x="127762" y="33147"/>
                </a:lnTo>
                <a:lnTo>
                  <a:pt x="154279" y="30835"/>
                </a:lnTo>
                <a:lnTo>
                  <a:pt x="177330" y="33147"/>
                </a:lnTo>
                <a:lnTo>
                  <a:pt x="221107" y="51650"/>
                </a:lnTo>
                <a:lnTo>
                  <a:pt x="256882" y="83934"/>
                </a:lnTo>
                <a:lnTo>
                  <a:pt x="275386" y="127685"/>
                </a:lnTo>
                <a:lnTo>
                  <a:pt x="277710" y="154178"/>
                </a:lnTo>
                <a:lnTo>
                  <a:pt x="277710" y="60655"/>
                </a:lnTo>
                <a:lnTo>
                  <a:pt x="247891" y="30835"/>
                </a:lnTo>
                <a:lnTo>
                  <a:pt x="214452" y="12344"/>
                </a:lnTo>
                <a:lnTo>
                  <a:pt x="154279" y="0"/>
                </a:lnTo>
                <a:lnTo>
                  <a:pt x="123037" y="3276"/>
                </a:lnTo>
                <a:lnTo>
                  <a:pt x="67500" y="26022"/>
                </a:lnTo>
                <a:lnTo>
                  <a:pt x="26035" y="67462"/>
                </a:lnTo>
                <a:lnTo>
                  <a:pt x="3289" y="122961"/>
                </a:lnTo>
                <a:lnTo>
                  <a:pt x="0" y="154178"/>
                </a:lnTo>
                <a:lnTo>
                  <a:pt x="1257" y="177203"/>
                </a:lnTo>
                <a:lnTo>
                  <a:pt x="13017" y="220954"/>
                </a:lnTo>
                <a:lnTo>
                  <a:pt x="36068" y="256895"/>
                </a:lnTo>
                <a:lnTo>
                  <a:pt x="68084" y="280403"/>
                </a:lnTo>
                <a:lnTo>
                  <a:pt x="86398" y="289852"/>
                </a:lnTo>
                <a:lnTo>
                  <a:pt x="86398" y="302183"/>
                </a:lnTo>
                <a:lnTo>
                  <a:pt x="78308" y="306806"/>
                </a:lnTo>
                <a:lnTo>
                  <a:pt x="72517" y="311429"/>
                </a:lnTo>
                <a:lnTo>
                  <a:pt x="69049" y="316064"/>
                </a:lnTo>
                <a:lnTo>
                  <a:pt x="67894" y="320687"/>
                </a:lnTo>
                <a:lnTo>
                  <a:pt x="69913" y="326174"/>
                </a:lnTo>
                <a:lnTo>
                  <a:pt x="74828" y="332244"/>
                </a:lnTo>
                <a:lnTo>
                  <a:pt x="80911" y="337159"/>
                </a:lnTo>
                <a:lnTo>
                  <a:pt x="86398" y="339191"/>
                </a:lnTo>
                <a:lnTo>
                  <a:pt x="80911" y="341210"/>
                </a:lnTo>
                <a:lnTo>
                  <a:pt x="74828" y="346125"/>
                </a:lnTo>
                <a:lnTo>
                  <a:pt x="69913" y="352196"/>
                </a:lnTo>
                <a:lnTo>
                  <a:pt x="67894" y="357682"/>
                </a:lnTo>
                <a:lnTo>
                  <a:pt x="69913" y="365785"/>
                </a:lnTo>
                <a:lnTo>
                  <a:pt x="74828" y="371563"/>
                </a:lnTo>
                <a:lnTo>
                  <a:pt x="80911" y="375031"/>
                </a:lnTo>
                <a:lnTo>
                  <a:pt x="86398" y="376186"/>
                </a:lnTo>
                <a:lnTo>
                  <a:pt x="228333" y="376186"/>
                </a:lnTo>
                <a:lnTo>
                  <a:pt x="234505" y="370027"/>
                </a:lnTo>
                <a:lnTo>
                  <a:pt x="234505" y="351523"/>
                </a:lnTo>
                <a:lnTo>
                  <a:pt x="228333" y="339191"/>
                </a:lnTo>
                <a:lnTo>
                  <a:pt x="234505" y="326847"/>
                </a:lnTo>
                <a:lnTo>
                  <a:pt x="234505" y="314515"/>
                </a:lnTo>
                <a:lnTo>
                  <a:pt x="222161" y="302183"/>
                </a:lnTo>
                <a:lnTo>
                  <a:pt x="222161" y="289852"/>
                </a:lnTo>
                <a:lnTo>
                  <a:pt x="255333" y="269811"/>
                </a:lnTo>
                <a:lnTo>
                  <a:pt x="283870" y="240512"/>
                </a:lnTo>
                <a:lnTo>
                  <a:pt x="300850" y="199656"/>
                </a:lnTo>
                <a:lnTo>
                  <a:pt x="306438" y="177203"/>
                </a:lnTo>
                <a:lnTo>
                  <a:pt x="308559" y="154178"/>
                </a:lnTo>
                <a:close/>
              </a:path>
              <a:path w="9624694" h="438150">
                <a:moveTo>
                  <a:pt x="9538005" y="160350"/>
                </a:moveTo>
                <a:lnTo>
                  <a:pt x="9482468" y="141846"/>
                </a:lnTo>
                <a:lnTo>
                  <a:pt x="9513329" y="86347"/>
                </a:lnTo>
                <a:lnTo>
                  <a:pt x="9439275" y="61671"/>
                </a:lnTo>
                <a:lnTo>
                  <a:pt x="9414586" y="166509"/>
                </a:lnTo>
                <a:lnTo>
                  <a:pt x="9488640" y="172681"/>
                </a:lnTo>
                <a:lnTo>
                  <a:pt x="9457792" y="246684"/>
                </a:lnTo>
                <a:lnTo>
                  <a:pt x="9538005" y="160350"/>
                </a:lnTo>
                <a:close/>
              </a:path>
              <a:path w="9624694" h="438150">
                <a:moveTo>
                  <a:pt x="9550349" y="388518"/>
                </a:moveTo>
                <a:lnTo>
                  <a:pt x="9544190" y="382358"/>
                </a:lnTo>
                <a:lnTo>
                  <a:pt x="9396070" y="382358"/>
                </a:lnTo>
                <a:lnTo>
                  <a:pt x="9383725" y="388518"/>
                </a:lnTo>
                <a:lnTo>
                  <a:pt x="9383725" y="394690"/>
                </a:lnTo>
                <a:lnTo>
                  <a:pt x="9385757" y="402780"/>
                </a:lnTo>
                <a:lnTo>
                  <a:pt x="9390672" y="408559"/>
                </a:lnTo>
                <a:lnTo>
                  <a:pt x="9396743" y="412038"/>
                </a:lnTo>
                <a:lnTo>
                  <a:pt x="9402242" y="413194"/>
                </a:lnTo>
                <a:lnTo>
                  <a:pt x="9433103" y="413194"/>
                </a:lnTo>
                <a:lnTo>
                  <a:pt x="9438881" y="422249"/>
                </a:lnTo>
                <a:lnTo>
                  <a:pt x="9446984" y="430149"/>
                </a:lnTo>
                <a:lnTo>
                  <a:pt x="9457398" y="435737"/>
                </a:lnTo>
                <a:lnTo>
                  <a:pt x="9470123" y="437857"/>
                </a:lnTo>
                <a:lnTo>
                  <a:pt x="9482760" y="435737"/>
                </a:lnTo>
                <a:lnTo>
                  <a:pt x="9492501" y="430149"/>
                </a:lnTo>
                <a:lnTo>
                  <a:pt x="9498762" y="422249"/>
                </a:lnTo>
                <a:lnTo>
                  <a:pt x="9500984" y="413194"/>
                </a:lnTo>
                <a:lnTo>
                  <a:pt x="9544190" y="413194"/>
                </a:lnTo>
                <a:lnTo>
                  <a:pt x="9550349" y="407022"/>
                </a:lnTo>
                <a:lnTo>
                  <a:pt x="9550349" y="388518"/>
                </a:lnTo>
                <a:close/>
              </a:path>
              <a:path w="9624694" h="438150">
                <a:moveTo>
                  <a:pt x="9624403" y="154178"/>
                </a:moveTo>
                <a:lnTo>
                  <a:pt x="9621126" y="122961"/>
                </a:lnTo>
                <a:lnTo>
                  <a:pt x="9612058" y="94056"/>
                </a:lnTo>
                <a:lnTo>
                  <a:pt x="9598368" y="67462"/>
                </a:lnTo>
                <a:lnTo>
                  <a:pt x="9593542" y="60642"/>
                </a:lnTo>
                <a:lnTo>
                  <a:pt x="9593542" y="154178"/>
                </a:lnTo>
                <a:lnTo>
                  <a:pt x="9592373" y="172681"/>
                </a:lnTo>
                <a:lnTo>
                  <a:pt x="9575038" y="222021"/>
                </a:lnTo>
                <a:lnTo>
                  <a:pt x="9547263" y="248221"/>
                </a:lnTo>
                <a:lnTo>
                  <a:pt x="9519488" y="265188"/>
                </a:lnTo>
                <a:lnTo>
                  <a:pt x="9507144" y="271348"/>
                </a:lnTo>
                <a:lnTo>
                  <a:pt x="9507144" y="302183"/>
                </a:lnTo>
                <a:lnTo>
                  <a:pt x="9433103" y="302183"/>
                </a:lnTo>
                <a:lnTo>
                  <a:pt x="9433103" y="271348"/>
                </a:lnTo>
                <a:lnTo>
                  <a:pt x="9420758" y="265188"/>
                </a:lnTo>
                <a:lnTo>
                  <a:pt x="9376499" y="235699"/>
                </a:lnTo>
                <a:lnTo>
                  <a:pt x="9351340" y="190411"/>
                </a:lnTo>
                <a:lnTo>
                  <a:pt x="9346705" y="154178"/>
                </a:lnTo>
                <a:lnTo>
                  <a:pt x="9349016" y="127685"/>
                </a:lnTo>
                <a:lnTo>
                  <a:pt x="9355963" y="104076"/>
                </a:lnTo>
                <a:lnTo>
                  <a:pt x="9367533" y="83934"/>
                </a:lnTo>
                <a:lnTo>
                  <a:pt x="9383725" y="67843"/>
                </a:lnTo>
                <a:lnTo>
                  <a:pt x="9399829" y="51650"/>
                </a:lnTo>
                <a:lnTo>
                  <a:pt x="9419984" y="40093"/>
                </a:lnTo>
                <a:lnTo>
                  <a:pt x="9443606" y="33147"/>
                </a:lnTo>
                <a:lnTo>
                  <a:pt x="9470123" y="30835"/>
                </a:lnTo>
                <a:lnTo>
                  <a:pt x="9493174" y="33147"/>
                </a:lnTo>
                <a:lnTo>
                  <a:pt x="9536951" y="51650"/>
                </a:lnTo>
                <a:lnTo>
                  <a:pt x="9572727" y="83934"/>
                </a:lnTo>
                <a:lnTo>
                  <a:pt x="9591230" y="127685"/>
                </a:lnTo>
                <a:lnTo>
                  <a:pt x="9593542" y="154178"/>
                </a:lnTo>
                <a:lnTo>
                  <a:pt x="9593542" y="60642"/>
                </a:lnTo>
                <a:lnTo>
                  <a:pt x="9563735" y="30835"/>
                </a:lnTo>
                <a:lnTo>
                  <a:pt x="9530296" y="12344"/>
                </a:lnTo>
                <a:lnTo>
                  <a:pt x="9470123" y="0"/>
                </a:lnTo>
                <a:lnTo>
                  <a:pt x="9438881" y="3276"/>
                </a:lnTo>
                <a:lnTo>
                  <a:pt x="9383344" y="26022"/>
                </a:lnTo>
                <a:lnTo>
                  <a:pt x="9341879" y="67462"/>
                </a:lnTo>
                <a:lnTo>
                  <a:pt x="9319120" y="122961"/>
                </a:lnTo>
                <a:lnTo>
                  <a:pt x="9315844" y="154178"/>
                </a:lnTo>
                <a:lnTo>
                  <a:pt x="9317101" y="177203"/>
                </a:lnTo>
                <a:lnTo>
                  <a:pt x="9328874" y="220954"/>
                </a:lnTo>
                <a:lnTo>
                  <a:pt x="9351912" y="256895"/>
                </a:lnTo>
                <a:lnTo>
                  <a:pt x="9383928" y="280403"/>
                </a:lnTo>
                <a:lnTo>
                  <a:pt x="9402242" y="289852"/>
                </a:lnTo>
                <a:lnTo>
                  <a:pt x="9402242" y="302183"/>
                </a:lnTo>
                <a:lnTo>
                  <a:pt x="9394139" y="306806"/>
                </a:lnTo>
                <a:lnTo>
                  <a:pt x="9388361" y="311429"/>
                </a:lnTo>
                <a:lnTo>
                  <a:pt x="9384881" y="316064"/>
                </a:lnTo>
                <a:lnTo>
                  <a:pt x="9383725" y="320687"/>
                </a:lnTo>
                <a:lnTo>
                  <a:pt x="9385757" y="326174"/>
                </a:lnTo>
                <a:lnTo>
                  <a:pt x="9390672" y="332244"/>
                </a:lnTo>
                <a:lnTo>
                  <a:pt x="9396743" y="337159"/>
                </a:lnTo>
                <a:lnTo>
                  <a:pt x="9402242" y="339191"/>
                </a:lnTo>
                <a:lnTo>
                  <a:pt x="9396743" y="341210"/>
                </a:lnTo>
                <a:lnTo>
                  <a:pt x="9390672" y="346125"/>
                </a:lnTo>
                <a:lnTo>
                  <a:pt x="9385757" y="352196"/>
                </a:lnTo>
                <a:lnTo>
                  <a:pt x="9383725" y="357682"/>
                </a:lnTo>
                <a:lnTo>
                  <a:pt x="9385757" y="365785"/>
                </a:lnTo>
                <a:lnTo>
                  <a:pt x="9390672" y="371563"/>
                </a:lnTo>
                <a:lnTo>
                  <a:pt x="9396743" y="375031"/>
                </a:lnTo>
                <a:lnTo>
                  <a:pt x="9402242" y="376186"/>
                </a:lnTo>
                <a:lnTo>
                  <a:pt x="9544190" y="376186"/>
                </a:lnTo>
                <a:lnTo>
                  <a:pt x="9550349" y="370027"/>
                </a:lnTo>
                <a:lnTo>
                  <a:pt x="9550349" y="351523"/>
                </a:lnTo>
                <a:lnTo>
                  <a:pt x="9544190" y="339191"/>
                </a:lnTo>
                <a:lnTo>
                  <a:pt x="9550349" y="326847"/>
                </a:lnTo>
                <a:lnTo>
                  <a:pt x="9550349" y="314515"/>
                </a:lnTo>
                <a:lnTo>
                  <a:pt x="9538005" y="302183"/>
                </a:lnTo>
                <a:lnTo>
                  <a:pt x="9538005" y="289852"/>
                </a:lnTo>
                <a:lnTo>
                  <a:pt x="9571177" y="269811"/>
                </a:lnTo>
                <a:lnTo>
                  <a:pt x="9599727" y="240512"/>
                </a:lnTo>
                <a:lnTo>
                  <a:pt x="9616694" y="199656"/>
                </a:lnTo>
                <a:lnTo>
                  <a:pt x="9622282" y="177203"/>
                </a:lnTo>
                <a:lnTo>
                  <a:pt x="9624403" y="1541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3146" y="7298207"/>
            <a:ext cx="8027842" cy="40103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623231" y="3377245"/>
            <a:ext cx="5115560" cy="4756785"/>
          </a:xfrm>
          <a:custGeom>
            <a:avLst/>
            <a:gdLst/>
            <a:ahLst/>
            <a:cxnLst/>
            <a:rect l="l" t="t" r="r" b="b"/>
            <a:pathLst>
              <a:path w="5115559" h="4756784">
                <a:moveTo>
                  <a:pt x="0" y="0"/>
                </a:moveTo>
                <a:lnTo>
                  <a:pt x="2075857" y="4756501"/>
                </a:lnTo>
                <a:lnTo>
                  <a:pt x="5115077" y="870984"/>
                </a:lnTo>
                <a:lnTo>
                  <a:pt x="0" y="0"/>
                </a:lnTo>
                <a:close/>
              </a:path>
            </a:pathLst>
          </a:custGeom>
          <a:solidFill>
            <a:srgbClr val="C9C3BA">
              <a:alpha val="1740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06913" y="3267229"/>
            <a:ext cx="5136515" cy="2318385"/>
          </a:xfrm>
          <a:custGeom>
            <a:avLst/>
            <a:gdLst/>
            <a:ahLst/>
            <a:cxnLst/>
            <a:rect l="l" t="t" r="r" b="b"/>
            <a:pathLst>
              <a:path w="5136515" h="2318385">
                <a:moveTo>
                  <a:pt x="1002451" y="2318391"/>
                </a:moveTo>
                <a:lnTo>
                  <a:pt x="0" y="0"/>
                </a:lnTo>
                <a:lnTo>
                  <a:pt x="5136277" y="880611"/>
                </a:lnTo>
                <a:lnTo>
                  <a:pt x="4051444" y="2280294"/>
                </a:lnTo>
              </a:path>
            </a:pathLst>
          </a:custGeom>
          <a:ln w="10470">
            <a:solidFill>
              <a:srgbClr val="4141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1426" y="-65054"/>
            <a:ext cx="7703184" cy="2002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45355" y="2353720"/>
            <a:ext cx="16213389" cy="2716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mailto:schacon@gee-mail.com" TargetMode="Externa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49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Relationship Id="rId3" Type="http://schemas.openxmlformats.org/officeDocument/2006/relationships/image" Target="../media/image70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11896" y="-5235"/>
            <a:ext cx="12437110" cy="5005705"/>
            <a:chOff x="4211896" y="-5235"/>
            <a:chExt cx="12437110" cy="5005705"/>
          </a:xfrm>
        </p:grpSpPr>
        <p:sp>
          <p:nvSpPr>
            <p:cNvPr id="3" name="object 3" descr=""/>
            <p:cNvSpPr/>
            <p:nvPr/>
          </p:nvSpPr>
          <p:spPr>
            <a:xfrm>
              <a:off x="4461279" y="0"/>
              <a:ext cx="11181715" cy="4995545"/>
            </a:xfrm>
            <a:custGeom>
              <a:avLst/>
              <a:gdLst/>
              <a:ahLst/>
              <a:cxnLst/>
              <a:rect l="l" t="t" r="r" b="b"/>
              <a:pathLst>
                <a:path w="11181715" h="4995545">
                  <a:moveTo>
                    <a:pt x="5590765" y="4995224"/>
                  </a:moveTo>
                  <a:lnTo>
                    <a:pt x="0" y="0"/>
                  </a:lnTo>
                </a:path>
                <a:path w="11181715" h="4995545">
                  <a:moveTo>
                    <a:pt x="11181530" y="0"/>
                  </a:moveTo>
                  <a:lnTo>
                    <a:pt x="5590765" y="4995224"/>
                  </a:lnTo>
                </a:path>
              </a:pathLst>
            </a:custGeom>
            <a:ln w="10470">
              <a:solidFill>
                <a:srgbClr val="6663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1896" y="83767"/>
              <a:ext cx="12436811" cy="457788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77699" y="4971441"/>
            <a:ext cx="8774430" cy="14077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027295" algn="l"/>
              </a:tabLst>
            </a:pPr>
            <a:r>
              <a:rPr dirty="0" sz="9050" spc="595" b="0">
                <a:latin typeface="Tahoma"/>
                <a:cs typeface="Tahoma"/>
              </a:rPr>
              <a:t>C</a:t>
            </a:r>
            <a:r>
              <a:rPr dirty="0" sz="9050" spc="-1470" b="0">
                <a:latin typeface="Tahoma"/>
                <a:cs typeface="Tahoma"/>
              </a:rPr>
              <a:t> </a:t>
            </a:r>
            <a:r>
              <a:rPr dirty="0" sz="9050" spc="135" b="0">
                <a:latin typeface="Tahoma"/>
                <a:cs typeface="Tahoma"/>
              </a:rPr>
              <a:t>L</a:t>
            </a:r>
            <a:r>
              <a:rPr dirty="0" sz="9050" spc="-1475" b="0">
                <a:latin typeface="Tahoma"/>
                <a:cs typeface="Tahoma"/>
              </a:rPr>
              <a:t> </a:t>
            </a:r>
            <a:r>
              <a:rPr dirty="0" sz="9050" spc="150" b="0">
                <a:latin typeface="Tahoma"/>
                <a:cs typeface="Tahoma"/>
              </a:rPr>
              <a:t>E</a:t>
            </a:r>
            <a:r>
              <a:rPr dirty="0" sz="9050" spc="-1475" b="0">
                <a:latin typeface="Tahoma"/>
                <a:cs typeface="Tahoma"/>
              </a:rPr>
              <a:t> </a:t>
            </a:r>
            <a:r>
              <a:rPr dirty="0" sz="9050" spc="705" b="0">
                <a:latin typeface="Tahoma"/>
                <a:cs typeface="Tahoma"/>
              </a:rPr>
              <a:t>A</a:t>
            </a:r>
            <a:r>
              <a:rPr dirty="0" sz="9050" spc="-1465" b="0">
                <a:latin typeface="Tahoma"/>
                <a:cs typeface="Tahoma"/>
              </a:rPr>
              <a:t> </a:t>
            </a:r>
            <a:r>
              <a:rPr dirty="0" sz="9050" spc="795" b="0">
                <a:latin typeface="Tahoma"/>
                <a:cs typeface="Tahoma"/>
              </a:rPr>
              <a:t>N</a:t>
            </a:r>
            <a:r>
              <a:rPr dirty="0" sz="9050" b="0">
                <a:latin typeface="Tahoma"/>
                <a:cs typeface="Tahoma"/>
              </a:rPr>
              <a:t>	</a:t>
            </a:r>
            <a:r>
              <a:rPr dirty="0" sz="9050" spc="1945" b="0">
                <a:latin typeface="Tahoma"/>
                <a:cs typeface="Tahoma"/>
              </a:rPr>
              <a:t>C</a:t>
            </a:r>
            <a:r>
              <a:rPr dirty="0" sz="9050" spc="715" b="0">
                <a:latin typeface="Tahoma"/>
                <a:cs typeface="Tahoma"/>
              </a:rPr>
              <a:t>O</a:t>
            </a:r>
            <a:r>
              <a:rPr dirty="0" sz="9050" spc="-1475" b="0">
                <a:latin typeface="Tahoma"/>
                <a:cs typeface="Tahoma"/>
              </a:rPr>
              <a:t> </a:t>
            </a:r>
            <a:r>
              <a:rPr dirty="0" sz="9050" spc="735" b="0">
                <a:latin typeface="Tahoma"/>
                <a:cs typeface="Tahoma"/>
              </a:rPr>
              <a:t>D</a:t>
            </a:r>
            <a:r>
              <a:rPr dirty="0" sz="9050" spc="-1475" b="0">
                <a:latin typeface="Tahoma"/>
                <a:cs typeface="Tahoma"/>
              </a:rPr>
              <a:t> </a:t>
            </a:r>
            <a:r>
              <a:rPr dirty="0" sz="9050" spc="100" b="0">
                <a:latin typeface="Tahoma"/>
                <a:cs typeface="Tahoma"/>
              </a:rPr>
              <a:t>E</a:t>
            </a:r>
            <a:endParaRPr sz="905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9957446" y="6528434"/>
            <a:ext cx="593725" cy="297180"/>
          </a:xfrm>
          <a:custGeom>
            <a:avLst/>
            <a:gdLst/>
            <a:ahLst/>
            <a:cxnLst/>
            <a:rect l="l" t="t" r="r" b="b"/>
            <a:pathLst>
              <a:path w="593725" h="297179">
                <a:moveTo>
                  <a:pt x="593562" y="0"/>
                </a:moveTo>
                <a:lnTo>
                  <a:pt x="0" y="0"/>
                </a:lnTo>
                <a:lnTo>
                  <a:pt x="296781" y="296780"/>
                </a:lnTo>
                <a:lnTo>
                  <a:pt x="593562" y="0"/>
                </a:lnTo>
                <a:close/>
              </a:path>
            </a:pathLst>
          </a:custGeom>
          <a:solidFill>
            <a:srgbClr val="6663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343127" y="7275036"/>
            <a:ext cx="7781290" cy="949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  <a:tabLst>
                <a:tab pos="299085" algn="l"/>
                <a:tab pos="2125980" algn="l"/>
                <a:tab pos="2625090" algn="l"/>
                <a:tab pos="3596640" algn="l"/>
                <a:tab pos="5307965" algn="l"/>
              </a:tabLst>
            </a:pPr>
            <a:r>
              <a:rPr dirty="0" sz="1800" spc="90">
                <a:latin typeface="Tahoma"/>
                <a:cs typeface="Tahoma"/>
              </a:rPr>
              <a:t>A</a:t>
            </a:r>
            <a:r>
              <a:rPr dirty="0" sz="1800">
                <a:latin typeface="Tahoma"/>
                <a:cs typeface="Tahoma"/>
              </a:rPr>
              <a:t>	</a:t>
            </a:r>
            <a:r>
              <a:rPr dirty="0" sz="1800" spc="155">
                <a:latin typeface="Tahoma"/>
                <a:cs typeface="Tahoma"/>
              </a:rPr>
              <a:t>H</a:t>
            </a:r>
            <a:r>
              <a:rPr dirty="0" sz="1800" spc="-200">
                <a:latin typeface="Tahoma"/>
                <a:cs typeface="Tahoma"/>
              </a:rPr>
              <a:t> </a:t>
            </a:r>
            <a:r>
              <a:rPr dirty="0" sz="1800" spc="140">
                <a:latin typeface="Tahoma"/>
                <a:cs typeface="Tahoma"/>
              </a:rPr>
              <a:t>A</a:t>
            </a:r>
            <a:r>
              <a:rPr dirty="0" sz="1800" spc="-200">
                <a:latin typeface="Tahoma"/>
                <a:cs typeface="Tahoma"/>
              </a:rPr>
              <a:t> </a:t>
            </a:r>
            <a:r>
              <a:rPr dirty="0" sz="1800" spc="180">
                <a:latin typeface="Tahoma"/>
                <a:cs typeface="Tahoma"/>
              </a:rPr>
              <a:t>N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145">
                <a:latin typeface="Tahoma"/>
                <a:cs typeface="Tahoma"/>
              </a:rPr>
              <a:t>D</a:t>
            </a:r>
            <a:r>
              <a:rPr dirty="0" sz="1800" spc="-200">
                <a:latin typeface="Tahoma"/>
                <a:cs typeface="Tahoma"/>
              </a:rPr>
              <a:t> </a:t>
            </a:r>
            <a:r>
              <a:rPr dirty="0" sz="1800" spc="105">
                <a:latin typeface="Tahoma"/>
                <a:cs typeface="Tahoma"/>
              </a:rPr>
              <a:t>B</a:t>
            </a:r>
            <a:r>
              <a:rPr dirty="0" sz="1800" spc="-200">
                <a:latin typeface="Tahoma"/>
                <a:cs typeface="Tahoma"/>
              </a:rPr>
              <a:t> </a:t>
            </a:r>
            <a:r>
              <a:rPr dirty="0" sz="1800" spc="175">
                <a:latin typeface="Tahoma"/>
                <a:cs typeface="Tahoma"/>
              </a:rPr>
              <a:t>O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175">
                <a:latin typeface="Tahoma"/>
                <a:cs typeface="Tahoma"/>
              </a:rPr>
              <a:t>O</a:t>
            </a:r>
            <a:r>
              <a:rPr dirty="0" sz="1800" spc="-200">
                <a:latin typeface="Tahoma"/>
                <a:cs typeface="Tahoma"/>
              </a:rPr>
              <a:t> </a:t>
            </a:r>
            <a:r>
              <a:rPr dirty="0" sz="1800" spc="85">
                <a:latin typeface="Tahoma"/>
                <a:cs typeface="Tahoma"/>
              </a:rPr>
              <a:t>K</a:t>
            </a:r>
            <a:r>
              <a:rPr dirty="0" sz="1800">
                <a:latin typeface="Tahoma"/>
                <a:cs typeface="Tahoma"/>
              </a:rPr>
              <a:t>	</a:t>
            </a:r>
            <a:r>
              <a:rPr dirty="0" sz="1800" spc="175">
                <a:latin typeface="Tahoma"/>
                <a:cs typeface="Tahoma"/>
              </a:rPr>
              <a:t>O</a:t>
            </a:r>
            <a:r>
              <a:rPr dirty="0" sz="1800" spc="-200">
                <a:latin typeface="Tahoma"/>
                <a:cs typeface="Tahoma"/>
              </a:rPr>
              <a:t> </a:t>
            </a:r>
            <a:r>
              <a:rPr dirty="0" sz="1800" spc="30">
                <a:latin typeface="Tahoma"/>
                <a:cs typeface="Tahoma"/>
              </a:rPr>
              <a:t>F</a:t>
            </a:r>
            <a:r>
              <a:rPr dirty="0" sz="1800">
                <a:latin typeface="Tahoma"/>
                <a:cs typeface="Tahoma"/>
              </a:rPr>
              <a:t>	</a:t>
            </a:r>
            <a:r>
              <a:rPr dirty="0" sz="1800" spc="140">
                <a:latin typeface="Tahoma"/>
                <a:cs typeface="Tahoma"/>
              </a:rPr>
              <a:t>A</a:t>
            </a:r>
            <a:r>
              <a:rPr dirty="0" sz="1800" spc="-229">
                <a:latin typeface="Tahoma"/>
                <a:cs typeface="Tahoma"/>
              </a:rPr>
              <a:t> </a:t>
            </a:r>
            <a:r>
              <a:rPr dirty="0" sz="1800" spc="120">
                <a:latin typeface="Tahoma"/>
                <a:cs typeface="Tahoma"/>
              </a:rPr>
              <a:t>G</a:t>
            </a:r>
            <a:r>
              <a:rPr dirty="0" sz="1800" spc="-190">
                <a:latin typeface="Tahoma"/>
                <a:cs typeface="Tahoma"/>
              </a:rPr>
              <a:t> </a:t>
            </a:r>
            <a:r>
              <a:rPr dirty="0" sz="1800" spc="-175">
                <a:latin typeface="Tahoma"/>
                <a:cs typeface="Tahoma"/>
              </a:rPr>
              <a:t>I</a:t>
            </a:r>
            <a:r>
              <a:rPr dirty="0" sz="1800" spc="-1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L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-50">
                <a:latin typeface="Tahoma"/>
                <a:cs typeface="Tahoma"/>
              </a:rPr>
              <a:t>E</a:t>
            </a:r>
            <a:r>
              <a:rPr dirty="0" sz="1800">
                <a:latin typeface="Tahoma"/>
                <a:cs typeface="Tahoma"/>
              </a:rPr>
              <a:t>	</a:t>
            </a:r>
            <a:r>
              <a:rPr dirty="0" sz="1800" spc="-30">
                <a:latin typeface="Tahoma"/>
                <a:cs typeface="Tahoma"/>
              </a:rPr>
              <a:t>S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175">
                <a:latin typeface="Tahoma"/>
                <a:cs typeface="Tahoma"/>
              </a:rPr>
              <a:t>O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80">
                <a:latin typeface="Tahoma"/>
                <a:cs typeface="Tahoma"/>
              </a:rPr>
              <a:t>F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</a:t>
            </a:r>
            <a:r>
              <a:rPr dirty="0" sz="1800" spc="-190">
                <a:latin typeface="Tahoma"/>
                <a:cs typeface="Tahoma"/>
              </a:rPr>
              <a:t> </a:t>
            </a:r>
            <a:r>
              <a:rPr dirty="0" sz="1800" spc="240">
                <a:latin typeface="Tahoma"/>
                <a:cs typeface="Tahoma"/>
              </a:rPr>
              <a:t>W</a:t>
            </a:r>
            <a:r>
              <a:rPr dirty="0" sz="1800" spc="-275">
                <a:latin typeface="Tahoma"/>
                <a:cs typeface="Tahoma"/>
              </a:rPr>
              <a:t> </a:t>
            </a:r>
            <a:r>
              <a:rPr dirty="0" sz="1800" spc="140">
                <a:latin typeface="Tahoma"/>
                <a:cs typeface="Tahoma"/>
              </a:rPr>
              <a:t>A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R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-50">
                <a:latin typeface="Tahoma"/>
                <a:cs typeface="Tahoma"/>
              </a:rPr>
              <a:t>E</a:t>
            </a:r>
            <a:r>
              <a:rPr dirty="0" sz="1800">
                <a:latin typeface="Tahoma"/>
                <a:cs typeface="Tahoma"/>
              </a:rPr>
              <a:t>	</a:t>
            </a:r>
            <a:r>
              <a:rPr dirty="0" sz="1800" spc="125">
                <a:latin typeface="Tahoma"/>
                <a:cs typeface="Tahoma"/>
              </a:rPr>
              <a:t>C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R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140">
                <a:latin typeface="Tahoma"/>
                <a:cs typeface="Tahoma"/>
              </a:rPr>
              <a:t>A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80">
                <a:latin typeface="Tahoma"/>
                <a:cs typeface="Tahoma"/>
              </a:rPr>
              <a:t>F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</a:t>
            </a:r>
            <a:r>
              <a:rPr dirty="0" sz="1800" spc="-204">
                <a:latin typeface="Tahoma"/>
                <a:cs typeface="Tahoma"/>
              </a:rPr>
              <a:t> </a:t>
            </a:r>
            <a:r>
              <a:rPr dirty="0" sz="1800" spc="-30">
                <a:latin typeface="Tahoma"/>
                <a:cs typeface="Tahoma"/>
              </a:rPr>
              <a:t>S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290">
                <a:latin typeface="Tahoma"/>
                <a:cs typeface="Tahoma"/>
              </a:rPr>
              <a:t>M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140">
                <a:latin typeface="Tahoma"/>
                <a:cs typeface="Tahoma"/>
              </a:rPr>
              <a:t>A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180">
                <a:latin typeface="Tahoma"/>
                <a:cs typeface="Tahoma"/>
              </a:rPr>
              <a:t>N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-30">
                <a:latin typeface="Tahoma"/>
                <a:cs typeface="Tahoma"/>
              </a:rPr>
              <a:t>S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155">
                <a:latin typeface="Tahoma"/>
                <a:cs typeface="Tahoma"/>
              </a:rPr>
              <a:t>H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-175">
                <a:latin typeface="Tahoma"/>
                <a:cs typeface="Tahoma"/>
              </a:rPr>
              <a:t>I</a:t>
            </a:r>
            <a:r>
              <a:rPr dirty="0" sz="1800" spc="-195">
                <a:latin typeface="Tahoma"/>
                <a:cs typeface="Tahoma"/>
              </a:rPr>
              <a:t> </a:t>
            </a:r>
            <a:r>
              <a:rPr dirty="0" sz="1800" spc="35">
                <a:latin typeface="Tahoma"/>
                <a:cs typeface="Tahoma"/>
              </a:rPr>
              <a:t>P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ahoma"/>
              <a:cs typeface="Tahoma"/>
            </a:endParaRPr>
          </a:p>
          <a:p>
            <a:pPr algn="ctr" marR="1905">
              <a:lnSpc>
                <a:spcPct val="100000"/>
              </a:lnSpc>
              <a:tabLst>
                <a:tab pos="1487170" algn="l"/>
                <a:tab pos="1966595" algn="l"/>
              </a:tabLst>
            </a:pPr>
            <a:r>
              <a:rPr dirty="0" sz="2150" spc="300">
                <a:solidFill>
                  <a:srgbClr val="414141"/>
                </a:solidFill>
                <a:latin typeface="Tahoma"/>
                <a:cs typeface="Tahoma"/>
              </a:rPr>
              <a:t>RO</a:t>
            </a:r>
            <a:r>
              <a:rPr dirty="0" sz="2150" spc="-240">
                <a:solidFill>
                  <a:srgbClr val="414141"/>
                </a:solidFill>
                <a:latin typeface="Tahoma"/>
                <a:cs typeface="Tahoma"/>
              </a:rPr>
              <a:t> </a:t>
            </a:r>
            <a:r>
              <a:rPr dirty="0" sz="2150" spc="110">
                <a:solidFill>
                  <a:srgbClr val="414141"/>
                </a:solidFill>
                <a:latin typeface="Tahoma"/>
                <a:cs typeface="Tahoma"/>
              </a:rPr>
              <a:t>B</a:t>
            </a:r>
            <a:r>
              <a:rPr dirty="0" sz="2150" spc="-235">
                <a:solidFill>
                  <a:srgbClr val="414141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414141"/>
                </a:solidFill>
                <a:latin typeface="Tahoma"/>
                <a:cs typeface="Tahoma"/>
              </a:rPr>
              <a:t>E</a:t>
            </a:r>
            <a:r>
              <a:rPr dirty="0" sz="2150" spc="-235">
                <a:solidFill>
                  <a:srgbClr val="414141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414141"/>
                </a:solidFill>
                <a:latin typeface="Tahoma"/>
                <a:cs typeface="Tahoma"/>
              </a:rPr>
              <a:t>R</a:t>
            </a:r>
            <a:r>
              <a:rPr dirty="0" sz="2150" spc="-285">
                <a:solidFill>
                  <a:srgbClr val="414141"/>
                </a:solidFill>
                <a:latin typeface="Tahoma"/>
                <a:cs typeface="Tahoma"/>
              </a:rPr>
              <a:t> </a:t>
            </a:r>
            <a:r>
              <a:rPr dirty="0" sz="2150" spc="-50">
                <a:solidFill>
                  <a:srgbClr val="414141"/>
                </a:solidFill>
                <a:latin typeface="Tahoma"/>
                <a:cs typeface="Tahoma"/>
              </a:rPr>
              <a:t>T</a:t>
            </a:r>
            <a:r>
              <a:rPr dirty="0" sz="2150">
                <a:solidFill>
                  <a:srgbClr val="414141"/>
                </a:solidFill>
                <a:latin typeface="Tahoma"/>
                <a:cs typeface="Tahoma"/>
              </a:rPr>
              <a:t>	</a:t>
            </a:r>
            <a:r>
              <a:rPr dirty="0" sz="2150" spc="125">
                <a:solidFill>
                  <a:srgbClr val="414141"/>
                </a:solidFill>
                <a:latin typeface="Tahoma"/>
                <a:cs typeface="Tahoma"/>
              </a:rPr>
              <a:t>C</a:t>
            </a:r>
            <a:r>
              <a:rPr dirty="0" sz="2150" spc="-245">
                <a:solidFill>
                  <a:srgbClr val="414141"/>
                </a:solidFill>
                <a:latin typeface="Tahoma"/>
                <a:cs typeface="Tahoma"/>
              </a:rPr>
              <a:t> </a:t>
            </a:r>
            <a:r>
              <a:rPr dirty="0" sz="2150" spc="-50">
                <a:solidFill>
                  <a:srgbClr val="414141"/>
                </a:solidFill>
                <a:latin typeface="Tahoma"/>
                <a:cs typeface="Tahoma"/>
              </a:rPr>
              <a:t>.</a:t>
            </a:r>
            <a:r>
              <a:rPr dirty="0" sz="2150">
                <a:solidFill>
                  <a:srgbClr val="414141"/>
                </a:solidFill>
                <a:latin typeface="Tahoma"/>
                <a:cs typeface="Tahoma"/>
              </a:rPr>
              <a:t>	</a:t>
            </a:r>
            <a:r>
              <a:rPr dirty="0" sz="2150" spc="330">
                <a:solidFill>
                  <a:srgbClr val="414141"/>
                </a:solidFill>
                <a:latin typeface="Tahoma"/>
                <a:cs typeface="Tahoma"/>
              </a:rPr>
              <a:t>M</a:t>
            </a:r>
            <a:r>
              <a:rPr dirty="0" sz="2150" spc="-245">
                <a:solidFill>
                  <a:srgbClr val="414141"/>
                </a:solidFill>
                <a:latin typeface="Tahoma"/>
                <a:cs typeface="Tahoma"/>
              </a:rPr>
              <a:t> </a:t>
            </a:r>
            <a:r>
              <a:rPr dirty="0" sz="2150" spc="150">
                <a:solidFill>
                  <a:srgbClr val="414141"/>
                </a:solidFill>
                <a:latin typeface="Tahoma"/>
                <a:cs typeface="Tahoma"/>
              </a:rPr>
              <a:t>A</a:t>
            </a:r>
            <a:r>
              <a:rPr dirty="0" sz="2150" spc="-240">
                <a:solidFill>
                  <a:srgbClr val="414141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414141"/>
                </a:solidFill>
                <a:latin typeface="Tahoma"/>
                <a:cs typeface="Tahoma"/>
              </a:rPr>
              <a:t>R</a:t>
            </a:r>
            <a:r>
              <a:rPr dirty="0" sz="2150" spc="-295">
                <a:solidFill>
                  <a:srgbClr val="414141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414141"/>
                </a:solidFill>
                <a:latin typeface="Tahoma"/>
                <a:cs typeface="Tahoma"/>
              </a:rPr>
              <a:t>T</a:t>
            </a:r>
            <a:r>
              <a:rPr dirty="0" sz="2150" spc="-245">
                <a:solidFill>
                  <a:srgbClr val="414141"/>
                </a:solidFill>
                <a:latin typeface="Tahoma"/>
                <a:cs typeface="Tahoma"/>
              </a:rPr>
              <a:t> </a:t>
            </a:r>
            <a:r>
              <a:rPr dirty="0" sz="2150" spc="-215">
                <a:solidFill>
                  <a:srgbClr val="414141"/>
                </a:solidFill>
                <a:latin typeface="Tahoma"/>
                <a:cs typeface="Tahoma"/>
              </a:rPr>
              <a:t>I</a:t>
            </a:r>
            <a:r>
              <a:rPr dirty="0" sz="2150" spc="-240">
                <a:solidFill>
                  <a:srgbClr val="414141"/>
                </a:solidFill>
                <a:latin typeface="Tahoma"/>
                <a:cs typeface="Tahoma"/>
              </a:rPr>
              <a:t> </a:t>
            </a:r>
            <a:r>
              <a:rPr dirty="0" sz="2150" spc="150">
                <a:solidFill>
                  <a:srgbClr val="414141"/>
                </a:solidFill>
                <a:latin typeface="Tahoma"/>
                <a:cs typeface="Tahoma"/>
              </a:rPr>
              <a:t>N</a:t>
            </a:r>
            <a:endParaRPr sz="2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55765" y="7170327"/>
            <a:ext cx="12041505" cy="9804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455160" algn="l"/>
                <a:tab pos="8857615" algn="l"/>
              </a:tabLst>
            </a:pPr>
            <a:r>
              <a:rPr dirty="0" sz="6250" spc="-555" b="1">
                <a:solidFill>
                  <a:srgbClr val="C9C3BA"/>
                </a:solidFill>
                <a:latin typeface="Tahoma"/>
                <a:cs typeface="Tahoma"/>
              </a:rPr>
              <a:t>S</a:t>
            </a:r>
            <a:r>
              <a:rPr dirty="0" sz="6250" spc="-59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1180" b="1">
                <a:solidFill>
                  <a:srgbClr val="C9C3BA"/>
                </a:solidFill>
                <a:latin typeface="Tahoma"/>
                <a:cs typeface="Tahoma"/>
              </a:rPr>
              <a:t>I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330" b="1">
                <a:solidFill>
                  <a:srgbClr val="C9C3BA"/>
                </a:solidFill>
                <a:latin typeface="Tahoma"/>
                <a:cs typeface="Tahoma"/>
              </a:rPr>
              <a:t>M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54" b="1">
                <a:solidFill>
                  <a:srgbClr val="C9C3BA"/>
                </a:solidFill>
                <a:latin typeface="Tahoma"/>
                <a:cs typeface="Tahoma"/>
              </a:rPr>
              <a:t>P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325" b="1">
                <a:solidFill>
                  <a:srgbClr val="C9C3BA"/>
                </a:solidFill>
                <a:latin typeface="Tahoma"/>
                <a:cs typeface="Tahoma"/>
              </a:rPr>
              <a:t>L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7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40" b="1">
                <a:solidFill>
                  <a:srgbClr val="C9C3BA"/>
                </a:solidFill>
                <a:latin typeface="Tahoma"/>
                <a:cs typeface="Tahoma"/>
              </a:rPr>
              <a:t>,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	D</a:t>
            </a:r>
            <a:r>
              <a:rPr dirty="0" sz="6250" spc="-58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1180" b="1">
                <a:solidFill>
                  <a:srgbClr val="C9C3BA"/>
                </a:solidFill>
                <a:latin typeface="Tahoma"/>
                <a:cs typeface="Tahoma"/>
              </a:rPr>
              <a:t>I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45" b="1">
                <a:solidFill>
                  <a:srgbClr val="C9C3BA"/>
                </a:solidFill>
                <a:latin typeface="Tahoma"/>
                <a:cs typeface="Tahoma"/>
              </a:rPr>
              <a:t>R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7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6250" spc="-6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0" b="1">
                <a:solidFill>
                  <a:srgbClr val="C9C3BA"/>
                </a:solidFill>
                <a:latin typeface="Tahoma"/>
                <a:cs typeface="Tahoma"/>
              </a:rPr>
              <a:t>C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85" b="1">
                <a:solidFill>
                  <a:srgbClr val="C9C3BA"/>
                </a:solidFill>
                <a:latin typeface="Tahoma"/>
                <a:cs typeface="Tahoma"/>
              </a:rPr>
              <a:t>T</a:t>
            </a:r>
            <a:r>
              <a:rPr dirty="0" sz="6250" spc="-100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40" b="1">
                <a:solidFill>
                  <a:srgbClr val="C9C3BA"/>
                </a:solidFill>
                <a:latin typeface="Tahoma"/>
                <a:cs typeface="Tahoma"/>
              </a:rPr>
              <a:t>,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	</a:t>
            </a:r>
            <a:r>
              <a:rPr dirty="0" sz="6250" spc="-254" b="1">
                <a:solidFill>
                  <a:srgbClr val="C9C3BA"/>
                </a:solidFill>
                <a:latin typeface="Tahoma"/>
                <a:cs typeface="Tahoma"/>
              </a:rPr>
              <a:t>P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45" b="1">
                <a:solidFill>
                  <a:srgbClr val="C9C3BA"/>
                </a:solidFill>
                <a:latin typeface="Tahoma"/>
                <a:cs typeface="Tahoma"/>
              </a:rPr>
              <a:t>R</a:t>
            </a:r>
            <a:r>
              <a:rPr dirty="0" sz="6250" spc="-64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240" b="1">
                <a:solidFill>
                  <a:srgbClr val="C9C3BA"/>
                </a:solidFill>
                <a:latin typeface="Tahoma"/>
                <a:cs typeface="Tahoma"/>
              </a:rPr>
              <a:t>O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55" b="1">
                <a:solidFill>
                  <a:srgbClr val="C9C3BA"/>
                </a:solidFill>
                <a:latin typeface="Tahoma"/>
                <a:cs typeface="Tahoma"/>
              </a:rPr>
              <a:t>S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32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endParaRPr sz="625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368223" y="865830"/>
            <a:ext cx="5367655" cy="6196965"/>
            <a:chOff x="7368223" y="865830"/>
            <a:chExt cx="5367655" cy="6196965"/>
          </a:xfrm>
        </p:grpSpPr>
        <p:sp>
          <p:nvSpPr>
            <p:cNvPr id="4" name="object 4" descr=""/>
            <p:cNvSpPr/>
            <p:nvPr/>
          </p:nvSpPr>
          <p:spPr>
            <a:xfrm>
              <a:off x="7373458" y="871065"/>
              <a:ext cx="5357495" cy="6186170"/>
            </a:xfrm>
            <a:custGeom>
              <a:avLst/>
              <a:gdLst/>
              <a:ahLst/>
              <a:cxnLst/>
              <a:rect l="l" t="t" r="r" b="b"/>
              <a:pathLst>
                <a:path w="5357495" h="6186170">
                  <a:moveTo>
                    <a:pt x="2678591" y="0"/>
                  </a:moveTo>
                  <a:lnTo>
                    <a:pt x="5357182" y="1546485"/>
                  </a:lnTo>
                  <a:lnTo>
                    <a:pt x="5357182" y="4639456"/>
                  </a:lnTo>
                  <a:lnTo>
                    <a:pt x="2678591" y="6185941"/>
                  </a:lnTo>
                  <a:lnTo>
                    <a:pt x="0" y="4639455"/>
                  </a:lnTo>
                  <a:lnTo>
                    <a:pt x="0" y="1546485"/>
                  </a:lnTo>
                  <a:lnTo>
                    <a:pt x="2678591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8566" y="1048948"/>
              <a:ext cx="5036495" cy="583001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0" y="8340742"/>
            <a:ext cx="20104100" cy="146685"/>
            <a:chOff x="0" y="8340742"/>
            <a:chExt cx="20104100" cy="146685"/>
          </a:xfrm>
        </p:grpSpPr>
        <p:sp>
          <p:nvSpPr>
            <p:cNvPr id="7" name="object 7" descr=""/>
            <p:cNvSpPr/>
            <p:nvPr/>
          </p:nvSpPr>
          <p:spPr>
            <a:xfrm>
              <a:off x="0" y="8474545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10470"/>
                  </a:moveTo>
                  <a:lnTo>
                    <a:pt x="0" y="0"/>
                  </a:lnTo>
                  <a:lnTo>
                    <a:pt x="20104099" y="0"/>
                  </a:lnTo>
                  <a:lnTo>
                    <a:pt x="20104099" y="10470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A6AA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884516" y="8340742"/>
              <a:ext cx="335280" cy="146685"/>
            </a:xfrm>
            <a:custGeom>
              <a:avLst/>
              <a:gdLst/>
              <a:ahLst/>
              <a:cxnLst/>
              <a:rect l="l" t="t" r="r" b="b"/>
              <a:pathLst>
                <a:path w="335279" h="146684">
                  <a:moveTo>
                    <a:pt x="167534" y="0"/>
                  </a:moveTo>
                  <a:lnTo>
                    <a:pt x="0" y="146592"/>
                  </a:lnTo>
                  <a:lnTo>
                    <a:pt x="335068" y="146592"/>
                  </a:lnTo>
                  <a:lnTo>
                    <a:pt x="167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987056" y="8939907"/>
            <a:ext cx="4121785" cy="1223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800" spc="160">
                <a:latin typeface="Tahoma"/>
                <a:cs typeface="Tahoma"/>
              </a:rPr>
              <a:t>GRADY</a:t>
            </a:r>
            <a:r>
              <a:rPr dirty="0" sz="1800" spc="10">
                <a:latin typeface="Tahoma"/>
                <a:cs typeface="Tahoma"/>
              </a:rPr>
              <a:t> </a:t>
            </a:r>
            <a:r>
              <a:rPr dirty="0" sz="1800" spc="204">
                <a:latin typeface="Tahoma"/>
                <a:cs typeface="Tahoma"/>
              </a:rPr>
              <a:t>BOOCH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555"/>
              </a:spcBef>
            </a:pPr>
            <a:r>
              <a:rPr dirty="0" sz="1800">
                <a:latin typeface="Tahoma"/>
                <a:cs typeface="Tahoma"/>
              </a:rPr>
              <a:t>-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Clean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code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is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simple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and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direct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85"/>
              </a:spcBef>
            </a:pPr>
            <a:r>
              <a:rPr dirty="0" sz="1800">
                <a:latin typeface="Tahoma"/>
                <a:cs typeface="Tahoma"/>
              </a:rPr>
              <a:t>-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Clean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code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30">
                <a:latin typeface="Tahoma"/>
                <a:cs typeface="Tahoma"/>
              </a:rPr>
              <a:t>reads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35">
                <a:latin typeface="Tahoma"/>
                <a:cs typeface="Tahoma"/>
              </a:rPr>
              <a:t>like</a:t>
            </a:r>
            <a:r>
              <a:rPr dirty="0" sz="1800" spc="-10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well-wriHen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prose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41517" y="7170327"/>
            <a:ext cx="4668520" cy="9804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250" spc="-325" b="1">
                <a:solidFill>
                  <a:srgbClr val="C9C3BA"/>
                </a:solidFill>
                <a:latin typeface="Tahoma"/>
                <a:cs typeface="Tahoma"/>
              </a:rPr>
              <a:t>L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1180" b="1">
                <a:solidFill>
                  <a:srgbClr val="C9C3BA"/>
                </a:solidFill>
                <a:latin typeface="Tahoma"/>
                <a:cs typeface="Tahoma"/>
              </a:rPr>
              <a:t>I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85" b="1">
                <a:solidFill>
                  <a:srgbClr val="C9C3BA"/>
                </a:solidFill>
                <a:latin typeface="Tahoma"/>
                <a:cs typeface="Tahoma"/>
              </a:rPr>
              <a:t>T</a:t>
            </a:r>
            <a:r>
              <a:rPr dirty="0" sz="6250" spc="-56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7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6250" spc="-56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45" b="1">
                <a:solidFill>
                  <a:srgbClr val="C9C3BA"/>
                </a:solidFill>
                <a:latin typeface="Tahoma"/>
                <a:cs typeface="Tahoma"/>
              </a:rPr>
              <a:t>R</a:t>
            </a:r>
            <a:r>
              <a:rPr dirty="0" sz="6250" spc="-56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A</a:t>
            </a:r>
            <a:r>
              <a:rPr dirty="0" sz="6250" spc="-101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85" b="1">
                <a:solidFill>
                  <a:srgbClr val="C9C3BA"/>
                </a:solidFill>
                <a:latin typeface="Tahoma"/>
                <a:cs typeface="Tahoma"/>
              </a:rPr>
              <a:t>T</a:t>
            </a:r>
            <a:r>
              <a:rPr dirty="0" sz="6250" spc="-56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32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endParaRPr sz="625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368223" y="865830"/>
            <a:ext cx="5367655" cy="6196965"/>
            <a:chOff x="7368223" y="865830"/>
            <a:chExt cx="5367655" cy="6196965"/>
          </a:xfrm>
        </p:grpSpPr>
        <p:sp>
          <p:nvSpPr>
            <p:cNvPr id="4" name="object 4" descr=""/>
            <p:cNvSpPr/>
            <p:nvPr/>
          </p:nvSpPr>
          <p:spPr>
            <a:xfrm>
              <a:off x="7373458" y="871065"/>
              <a:ext cx="5357495" cy="6186170"/>
            </a:xfrm>
            <a:custGeom>
              <a:avLst/>
              <a:gdLst/>
              <a:ahLst/>
              <a:cxnLst/>
              <a:rect l="l" t="t" r="r" b="b"/>
              <a:pathLst>
                <a:path w="5357495" h="6186170">
                  <a:moveTo>
                    <a:pt x="2678591" y="0"/>
                  </a:moveTo>
                  <a:lnTo>
                    <a:pt x="5357182" y="1546485"/>
                  </a:lnTo>
                  <a:lnTo>
                    <a:pt x="5357182" y="4639456"/>
                  </a:lnTo>
                  <a:lnTo>
                    <a:pt x="2678591" y="6185941"/>
                  </a:lnTo>
                  <a:lnTo>
                    <a:pt x="0" y="4639455"/>
                  </a:lnTo>
                  <a:lnTo>
                    <a:pt x="0" y="1546485"/>
                  </a:lnTo>
                  <a:lnTo>
                    <a:pt x="2678591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8566" y="1048948"/>
              <a:ext cx="5046966" cy="583001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0" y="8340742"/>
            <a:ext cx="20104100" cy="146685"/>
            <a:chOff x="0" y="8340742"/>
            <a:chExt cx="20104100" cy="146685"/>
          </a:xfrm>
        </p:grpSpPr>
        <p:sp>
          <p:nvSpPr>
            <p:cNvPr id="7" name="object 7" descr=""/>
            <p:cNvSpPr/>
            <p:nvPr/>
          </p:nvSpPr>
          <p:spPr>
            <a:xfrm>
              <a:off x="0" y="8474545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10470"/>
                  </a:moveTo>
                  <a:lnTo>
                    <a:pt x="0" y="0"/>
                  </a:lnTo>
                  <a:lnTo>
                    <a:pt x="20104099" y="0"/>
                  </a:lnTo>
                  <a:lnTo>
                    <a:pt x="20104099" y="10470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A6AA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884516" y="8340742"/>
              <a:ext cx="335280" cy="146685"/>
            </a:xfrm>
            <a:custGeom>
              <a:avLst/>
              <a:gdLst/>
              <a:ahLst/>
              <a:cxnLst/>
              <a:rect l="l" t="t" r="r" b="b"/>
              <a:pathLst>
                <a:path w="335279" h="146684">
                  <a:moveTo>
                    <a:pt x="167534" y="0"/>
                  </a:moveTo>
                  <a:lnTo>
                    <a:pt x="0" y="146592"/>
                  </a:lnTo>
                  <a:lnTo>
                    <a:pt x="335068" y="146592"/>
                  </a:lnTo>
                  <a:lnTo>
                    <a:pt x="167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8521071" y="8939907"/>
            <a:ext cx="3063240" cy="1223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10"/>
              </a:spcBef>
            </a:pPr>
            <a:r>
              <a:rPr dirty="0" sz="1800" spc="150">
                <a:latin typeface="Tahoma"/>
                <a:cs typeface="Tahoma"/>
              </a:rPr>
              <a:t>DAVE</a:t>
            </a:r>
            <a:r>
              <a:rPr dirty="0" sz="1800" spc="35">
                <a:latin typeface="Tahoma"/>
                <a:cs typeface="Tahoma"/>
              </a:rPr>
              <a:t> </a:t>
            </a:r>
            <a:r>
              <a:rPr dirty="0" sz="1800" spc="190">
                <a:latin typeface="Tahoma"/>
                <a:cs typeface="Tahoma"/>
              </a:rPr>
              <a:t>THOMAS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555"/>
              </a:spcBef>
            </a:pPr>
            <a:r>
              <a:rPr dirty="0" sz="1800">
                <a:latin typeface="Tahoma"/>
                <a:cs typeface="Tahoma"/>
              </a:rPr>
              <a:t>-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Clean</a:t>
            </a:r>
            <a:r>
              <a:rPr dirty="0" sz="1800" spc="-6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code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can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be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read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385"/>
              </a:spcBef>
            </a:pPr>
            <a:r>
              <a:rPr dirty="0" sz="1800">
                <a:latin typeface="Tahoma"/>
                <a:cs typeface="Tahoma"/>
              </a:rPr>
              <a:t>-</a:t>
            </a:r>
            <a:r>
              <a:rPr dirty="0" sz="1800" spc="-6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Clean</a:t>
            </a:r>
            <a:r>
              <a:rPr dirty="0" sz="1800" spc="-6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code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shuold</a:t>
            </a:r>
            <a:r>
              <a:rPr dirty="0" sz="1800" spc="-6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be</a:t>
            </a:r>
            <a:r>
              <a:rPr dirty="0" sz="1800" spc="-6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literate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699076" y="7170327"/>
            <a:ext cx="2552065" cy="9804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250" spc="-50" b="1">
                <a:solidFill>
                  <a:srgbClr val="C9C3BA"/>
                </a:solidFill>
                <a:latin typeface="Tahoma"/>
                <a:cs typeface="Tahoma"/>
              </a:rPr>
              <a:t>C</a:t>
            </a:r>
            <a:r>
              <a:rPr dirty="0" sz="6250" spc="-56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A</a:t>
            </a:r>
            <a:r>
              <a:rPr dirty="0" sz="6250" spc="-56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45" b="1">
                <a:solidFill>
                  <a:srgbClr val="C9C3BA"/>
                </a:solidFill>
                <a:latin typeface="Tahoma"/>
                <a:cs typeface="Tahoma"/>
              </a:rPr>
              <a:t>R</a:t>
            </a:r>
            <a:r>
              <a:rPr dirty="0" sz="6250" spc="-55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32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endParaRPr sz="625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368223" y="865830"/>
            <a:ext cx="5367655" cy="6196965"/>
            <a:chOff x="7368223" y="865830"/>
            <a:chExt cx="5367655" cy="6196965"/>
          </a:xfrm>
        </p:grpSpPr>
        <p:sp>
          <p:nvSpPr>
            <p:cNvPr id="4" name="object 4" descr=""/>
            <p:cNvSpPr/>
            <p:nvPr/>
          </p:nvSpPr>
          <p:spPr>
            <a:xfrm>
              <a:off x="7373458" y="871065"/>
              <a:ext cx="5357495" cy="6186170"/>
            </a:xfrm>
            <a:custGeom>
              <a:avLst/>
              <a:gdLst/>
              <a:ahLst/>
              <a:cxnLst/>
              <a:rect l="l" t="t" r="r" b="b"/>
              <a:pathLst>
                <a:path w="5357495" h="6186170">
                  <a:moveTo>
                    <a:pt x="2678591" y="0"/>
                  </a:moveTo>
                  <a:lnTo>
                    <a:pt x="5357182" y="1546485"/>
                  </a:lnTo>
                  <a:lnTo>
                    <a:pt x="5357182" y="4639456"/>
                  </a:lnTo>
                  <a:lnTo>
                    <a:pt x="2678591" y="6185941"/>
                  </a:lnTo>
                  <a:lnTo>
                    <a:pt x="0" y="4639455"/>
                  </a:lnTo>
                  <a:lnTo>
                    <a:pt x="0" y="1546485"/>
                  </a:lnTo>
                  <a:lnTo>
                    <a:pt x="2678591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8566" y="1048948"/>
              <a:ext cx="4827078" cy="583001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0" y="8340742"/>
            <a:ext cx="20104100" cy="146685"/>
            <a:chOff x="0" y="8340742"/>
            <a:chExt cx="20104100" cy="146685"/>
          </a:xfrm>
        </p:grpSpPr>
        <p:sp>
          <p:nvSpPr>
            <p:cNvPr id="7" name="object 7" descr=""/>
            <p:cNvSpPr/>
            <p:nvPr/>
          </p:nvSpPr>
          <p:spPr>
            <a:xfrm>
              <a:off x="0" y="8474545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10470"/>
                  </a:moveTo>
                  <a:lnTo>
                    <a:pt x="0" y="0"/>
                  </a:lnTo>
                  <a:lnTo>
                    <a:pt x="20104099" y="0"/>
                  </a:lnTo>
                  <a:lnTo>
                    <a:pt x="20104099" y="10470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A6AA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884516" y="8340742"/>
              <a:ext cx="335280" cy="146685"/>
            </a:xfrm>
            <a:custGeom>
              <a:avLst/>
              <a:gdLst/>
              <a:ahLst/>
              <a:cxnLst/>
              <a:rect l="l" t="t" r="r" b="b"/>
              <a:pathLst>
                <a:path w="335279" h="146684">
                  <a:moveTo>
                    <a:pt x="167534" y="0"/>
                  </a:moveTo>
                  <a:lnTo>
                    <a:pt x="0" y="146592"/>
                  </a:lnTo>
                  <a:lnTo>
                    <a:pt x="335068" y="146592"/>
                  </a:lnTo>
                  <a:lnTo>
                    <a:pt x="167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699137" y="8939907"/>
            <a:ext cx="6699250" cy="9931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110"/>
              </a:spcBef>
            </a:pPr>
            <a:r>
              <a:rPr dirty="0" sz="1800" spc="160">
                <a:latin typeface="Tahoma"/>
                <a:cs typeface="Tahoma"/>
              </a:rPr>
              <a:t>MICHAEL</a:t>
            </a:r>
            <a:r>
              <a:rPr dirty="0" sz="1800" spc="50">
                <a:latin typeface="Tahoma"/>
                <a:cs typeface="Tahoma"/>
              </a:rPr>
              <a:t> </a:t>
            </a:r>
            <a:r>
              <a:rPr dirty="0" sz="1800" spc="120">
                <a:latin typeface="Tahoma"/>
                <a:cs typeface="Tahoma"/>
              </a:rPr>
              <a:t>FEATHERS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Tahoma"/>
                <a:cs typeface="Tahoma"/>
              </a:rPr>
              <a:t>-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Clean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code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 spc="-25">
                <a:latin typeface="Tahoma"/>
                <a:cs typeface="Tahoma"/>
              </a:rPr>
              <a:t>always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looks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25">
                <a:latin typeface="Tahoma"/>
                <a:cs typeface="Tahoma"/>
              </a:rPr>
              <a:t>like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it</a:t>
            </a:r>
            <a:r>
              <a:rPr dirty="0" sz="1800" spc="-110">
                <a:latin typeface="Tahoma"/>
                <a:cs typeface="Tahoma"/>
              </a:rPr>
              <a:t> </a:t>
            </a:r>
            <a:r>
              <a:rPr dirty="0" sz="1800" spc="-30">
                <a:latin typeface="Tahoma"/>
                <a:cs typeface="Tahoma"/>
              </a:rPr>
              <a:t>was</a:t>
            </a:r>
            <a:r>
              <a:rPr dirty="0" sz="1800" spc="-11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wriHen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by</a:t>
            </a:r>
            <a:r>
              <a:rPr dirty="0" sz="1800" spc="-114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someone</a:t>
            </a:r>
            <a:r>
              <a:rPr dirty="0" sz="1800" spc="-11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who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cares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09730" y="7170327"/>
            <a:ext cx="14537690" cy="9804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075429" algn="l"/>
                <a:tab pos="10939780" algn="l"/>
              </a:tabLst>
            </a:pPr>
            <a:r>
              <a:rPr dirty="0" sz="6250" spc="-555" b="1">
                <a:solidFill>
                  <a:srgbClr val="C9C3BA"/>
                </a:solidFill>
                <a:latin typeface="Tahoma"/>
                <a:cs typeface="Tahoma"/>
              </a:rPr>
              <a:t>S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330" b="1">
                <a:solidFill>
                  <a:srgbClr val="C9C3BA"/>
                </a:solidFill>
                <a:latin typeface="Tahoma"/>
                <a:cs typeface="Tahoma"/>
              </a:rPr>
              <a:t>M</a:t>
            </a:r>
            <a:r>
              <a:rPr dirty="0" sz="6250" spc="-56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A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325" b="1">
                <a:solidFill>
                  <a:srgbClr val="C9C3BA"/>
                </a:solidFill>
                <a:latin typeface="Tahoma"/>
                <a:cs typeface="Tahoma"/>
              </a:rPr>
              <a:t>L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325" b="1">
                <a:solidFill>
                  <a:srgbClr val="C9C3BA"/>
                </a:solidFill>
                <a:latin typeface="Tahoma"/>
                <a:cs typeface="Tahoma"/>
              </a:rPr>
              <a:t>L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40" b="1">
                <a:solidFill>
                  <a:srgbClr val="C9C3BA"/>
                </a:solidFill>
                <a:latin typeface="Tahoma"/>
                <a:cs typeface="Tahoma"/>
              </a:rPr>
              <a:t>,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	</a:t>
            </a:r>
            <a:r>
              <a:rPr dirty="0" sz="6250" spc="-27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95" b="1">
                <a:solidFill>
                  <a:srgbClr val="C9C3BA"/>
                </a:solidFill>
                <a:latin typeface="Tahoma"/>
                <a:cs typeface="Tahoma"/>
              </a:rPr>
              <a:t>X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54" b="1">
                <a:solidFill>
                  <a:srgbClr val="C9C3BA"/>
                </a:solidFill>
                <a:latin typeface="Tahoma"/>
                <a:cs typeface="Tahoma"/>
              </a:rPr>
              <a:t>P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45" b="1">
                <a:solidFill>
                  <a:srgbClr val="C9C3BA"/>
                </a:solidFill>
                <a:latin typeface="Tahoma"/>
                <a:cs typeface="Tahoma"/>
              </a:rPr>
              <a:t>R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7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55" b="1">
                <a:solidFill>
                  <a:srgbClr val="C9C3BA"/>
                </a:solidFill>
                <a:latin typeface="Tahoma"/>
                <a:cs typeface="Tahoma"/>
              </a:rPr>
              <a:t>S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55" b="1">
                <a:solidFill>
                  <a:srgbClr val="C9C3BA"/>
                </a:solidFill>
                <a:latin typeface="Tahoma"/>
                <a:cs typeface="Tahoma"/>
              </a:rPr>
              <a:t>S</a:t>
            </a:r>
            <a:r>
              <a:rPr dirty="0" sz="6250" spc="-58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1180" b="1">
                <a:solidFill>
                  <a:srgbClr val="C9C3BA"/>
                </a:solidFill>
                <a:latin typeface="Tahoma"/>
                <a:cs typeface="Tahoma"/>
              </a:rPr>
              <a:t>I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125" b="1">
                <a:solidFill>
                  <a:srgbClr val="C9C3BA"/>
                </a:solidFill>
                <a:latin typeface="Tahoma"/>
                <a:cs typeface="Tahoma"/>
              </a:rPr>
              <a:t>V</a:t>
            </a:r>
            <a:r>
              <a:rPr dirty="0" sz="6250" spc="-58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7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40" b="1">
                <a:solidFill>
                  <a:srgbClr val="C9C3BA"/>
                </a:solidFill>
                <a:latin typeface="Tahoma"/>
                <a:cs typeface="Tahoma"/>
              </a:rPr>
              <a:t>,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	</a:t>
            </a:r>
            <a:r>
              <a:rPr dirty="0" sz="6250" spc="-555" b="1">
                <a:solidFill>
                  <a:srgbClr val="C9C3BA"/>
                </a:solidFill>
                <a:latin typeface="Tahoma"/>
                <a:cs typeface="Tahoma"/>
              </a:rPr>
              <a:t>S</a:t>
            </a:r>
            <a:r>
              <a:rPr dirty="0" sz="6250" spc="-58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1180" b="1">
                <a:solidFill>
                  <a:srgbClr val="C9C3BA"/>
                </a:solidFill>
                <a:latin typeface="Tahoma"/>
                <a:cs typeface="Tahoma"/>
              </a:rPr>
              <a:t>I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330" b="1">
                <a:solidFill>
                  <a:srgbClr val="C9C3BA"/>
                </a:solidFill>
                <a:latin typeface="Tahoma"/>
                <a:cs typeface="Tahoma"/>
              </a:rPr>
              <a:t>M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54" b="1">
                <a:solidFill>
                  <a:srgbClr val="C9C3BA"/>
                </a:solidFill>
                <a:latin typeface="Tahoma"/>
                <a:cs typeface="Tahoma"/>
              </a:rPr>
              <a:t>P</a:t>
            </a:r>
            <a:r>
              <a:rPr dirty="0" sz="6250" spc="-5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325" b="1">
                <a:solidFill>
                  <a:srgbClr val="C9C3BA"/>
                </a:solidFill>
                <a:latin typeface="Tahoma"/>
                <a:cs typeface="Tahoma"/>
              </a:rPr>
              <a:t>L</a:t>
            </a:r>
            <a:r>
              <a:rPr dirty="0" sz="6250" spc="-58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32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endParaRPr sz="625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368223" y="865830"/>
            <a:ext cx="5367655" cy="6196965"/>
            <a:chOff x="7368223" y="865830"/>
            <a:chExt cx="5367655" cy="6196965"/>
          </a:xfrm>
        </p:grpSpPr>
        <p:sp>
          <p:nvSpPr>
            <p:cNvPr id="4" name="object 4" descr=""/>
            <p:cNvSpPr/>
            <p:nvPr/>
          </p:nvSpPr>
          <p:spPr>
            <a:xfrm>
              <a:off x="7373458" y="871065"/>
              <a:ext cx="5357495" cy="6186170"/>
            </a:xfrm>
            <a:custGeom>
              <a:avLst/>
              <a:gdLst/>
              <a:ahLst/>
              <a:cxnLst/>
              <a:rect l="l" t="t" r="r" b="b"/>
              <a:pathLst>
                <a:path w="5357495" h="6186170">
                  <a:moveTo>
                    <a:pt x="2678591" y="0"/>
                  </a:moveTo>
                  <a:lnTo>
                    <a:pt x="5357182" y="1546485"/>
                  </a:lnTo>
                  <a:lnTo>
                    <a:pt x="5357182" y="4639456"/>
                  </a:lnTo>
                  <a:lnTo>
                    <a:pt x="2678591" y="6185941"/>
                  </a:lnTo>
                  <a:lnTo>
                    <a:pt x="0" y="4639455"/>
                  </a:lnTo>
                  <a:lnTo>
                    <a:pt x="0" y="1546485"/>
                  </a:lnTo>
                  <a:lnTo>
                    <a:pt x="2678591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8566" y="1048948"/>
              <a:ext cx="5046966" cy="583001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0" y="8340742"/>
            <a:ext cx="20104100" cy="146685"/>
            <a:chOff x="0" y="8340742"/>
            <a:chExt cx="20104100" cy="146685"/>
          </a:xfrm>
        </p:grpSpPr>
        <p:sp>
          <p:nvSpPr>
            <p:cNvPr id="7" name="object 7" descr=""/>
            <p:cNvSpPr/>
            <p:nvPr/>
          </p:nvSpPr>
          <p:spPr>
            <a:xfrm>
              <a:off x="0" y="8474545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10470"/>
                  </a:moveTo>
                  <a:lnTo>
                    <a:pt x="0" y="0"/>
                  </a:lnTo>
                  <a:lnTo>
                    <a:pt x="20104099" y="0"/>
                  </a:lnTo>
                  <a:lnTo>
                    <a:pt x="20104099" y="10470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A6AA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884516" y="8340742"/>
              <a:ext cx="335280" cy="146685"/>
            </a:xfrm>
            <a:custGeom>
              <a:avLst/>
              <a:gdLst/>
              <a:ahLst/>
              <a:cxnLst/>
              <a:rect l="l" t="t" r="r" b="b"/>
              <a:pathLst>
                <a:path w="335279" h="146684">
                  <a:moveTo>
                    <a:pt x="167534" y="0"/>
                  </a:moveTo>
                  <a:lnTo>
                    <a:pt x="0" y="146592"/>
                  </a:lnTo>
                  <a:lnTo>
                    <a:pt x="335068" y="146592"/>
                  </a:lnTo>
                  <a:lnTo>
                    <a:pt x="167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882408" y="8939907"/>
            <a:ext cx="8332470" cy="9931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3335">
              <a:lnSpc>
                <a:spcPct val="100000"/>
              </a:lnSpc>
              <a:spcBef>
                <a:spcPts val="110"/>
              </a:spcBef>
            </a:pPr>
            <a:r>
              <a:rPr dirty="0" sz="1800" spc="175">
                <a:latin typeface="Tahoma"/>
                <a:cs typeface="Tahoma"/>
              </a:rPr>
              <a:t>RON</a:t>
            </a:r>
            <a:r>
              <a:rPr dirty="0" sz="1800" spc="35">
                <a:latin typeface="Tahoma"/>
                <a:cs typeface="Tahoma"/>
              </a:rPr>
              <a:t> </a:t>
            </a:r>
            <a:r>
              <a:rPr dirty="0" sz="1800" spc="75">
                <a:latin typeface="Tahoma"/>
                <a:cs typeface="Tahoma"/>
              </a:rPr>
              <a:t>JEFFRIES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Tahoma"/>
                <a:cs typeface="Tahoma"/>
              </a:rPr>
              <a:t>-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Reduced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duplicaJon,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high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35">
                <a:latin typeface="Tahoma"/>
                <a:cs typeface="Tahoma"/>
              </a:rPr>
              <a:t>expressiveness,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and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early</a:t>
            </a:r>
            <a:r>
              <a:rPr dirty="0" sz="1800" spc="-120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building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of</a:t>
            </a:r>
            <a:r>
              <a:rPr dirty="0" sz="1800" spc="-105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simple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abstracJons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58368" y="7170327"/>
            <a:ext cx="11035030" cy="9804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367404" algn="l"/>
                <a:tab pos="5913120" algn="l"/>
              </a:tabLst>
            </a:pPr>
            <a:r>
              <a:rPr dirty="0" sz="6250" spc="125" b="1">
                <a:solidFill>
                  <a:srgbClr val="C9C3BA"/>
                </a:solidFill>
                <a:latin typeface="Tahoma"/>
                <a:cs typeface="Tahoma"/>
              </a:rPr>
              <a:t>W</a:t>
            </a:r>
            <a:r>
              <a:rPr dirty="0" sz="6250" spc="-54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H</a:t>
            </a:r>
            <a:r>
              <a:rPr dirty="0" sz="6250" spc="-55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A</a:t>
            </a:r>
            <a:r>
              <a:rPr dirty="0" sz="6250" spc="-100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0" b="1">
                <a:solidFill>
                  <a:srgbClr val="C9C3BA"/>
                </a:solidFill>
                <a:latin typeface="Tahoma"/>
                <a:cs typeface="Tahoma"/>
              </a:rPr>
              <a:t>T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	</a:t>
            </a:r>
            <a:r>
              <a:rPr dirty="0" sz="6250" spc="-175" b="1">
                <a:solidFill>
                  <a:srgbClr val="C9C3BA"/>
                </a:solidFill>
                <a:latin typeface="Tahoma"/>
                <a:cs typeface="Tahoma"/>
              </a:rPr>
              <a:t>Y</a:t>
            </a:r>
            <a:r>
              <a:rPr dirty="0" sz="6250" spc="-844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240" b="1">
                <a:solidFill>
                  <a:srgbClr val="C9C3BA"/>
                </a:solidFill>
                <a:latin typeface="Tahoma"/>
                <a:cs typeface="Tahoma"/>
              </a:rPr>
              <a:t>O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0" b="1">
                <a:solidFill>
                  <a:srgbClr val="C9C3BA"/>
                </a:solidFill>
                <a:latin typeface="Tahoma"/>
                <a:cs typeface="Tahoma"/>
              </a:rPr>
              <a:t>U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	</a:t>
            </a:r>
            <a:r>
              <a:rPr dirty="0" sz="6250" spc="-27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95" b="1">
                <a:solidFill>
                  <a:srgbClr val="C9C3BA"/>
                </a:solidFill>
                <a:latin typeface="Tahoma"/>
                <a:cs typeface="Tahoma"/>
              </a:rPr>
              <a:t>X</a:t>
            </a:r>
            <a:r>
              <a:rPr dirty="0" sz="6250" spc="-58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54" b="1">
                <a:solidFill>
                  <a:srgbClr val="C9C3BA"/>
                </a:solidFill>
                <a:latin typeface="Tahoma"/>
                <a:cs typeface="Tahoma"/>
              </a:rPr>
              <a:t>P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7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6250" spc="-6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0" b="1">
                <a:solidFill>
                  <a:srgbClr val="C9C3BA"/>
                </a:solidFill>
                <a:latin typeface="Tahoma"/>
                <a:cs typeface="Tahoma"/>
              </a:rPr>
              <a:t>C</a:t>
            </a:r>
            <a:r>
              <a:rPr dirty="0" sz="6250" spc="-58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85" b="1">
                <a:solidFill>
                  <a:srgbClr val="C9C3BA"/>
                </a:solidFill>
                <a:latin typeface="Tahoma"/>
                <a:cs typeface="Tahoma"/>
              </a:rPr>
              <a:t>T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7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0" b="1">
                <a:solidFill>
                  <a:srgbClr val="C9C3BA"/>
                </a:solidFill>
                <a:latin typeface="Tahoma"/>
                <a:cs typeface="Tahoma"/>
              </a:rPr>
              <a:t>D</a:t>
            </a:r>
            <a:endParaRPr sz="625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368223" y="865830"/>
            <a:ext cx="5367655" cy="6196965"/>
            <a:chOff x="7368223" y="865830"/>
            <a:chExt cx="5367655" cy="6196965"/>
          </a:xfrm>
        </p:grpSpPr>
        <p:sp>
          <p:nvSpPr>
            <p:cNvPr id="4" name="object 4" descr=""/>
            <p:cNvSpPr/>
            <p:nvPr/>
          </p:nvSpPr>
          <p:spPr>
            <a:xfrm>
              <a:off x="7373458" y="871065"/>
              <a:ext cx="5357495" cy="6186170"/>
            </a:xfrm>
            <a:custGeom>
              <a:avLst/>
              <a:gdLst/>
              <a:ahLst/>
              <a:cxnLst/>
              <a:rect l="l" t="t" r="r" b="b"/>
              <a:pathLst>
                <a:path w="5357495" h="6186170">
                  <a:moveTo>
                    <a:pt x="2678591" y="0"/>
                  </a:moveTo>
                  <a:lnTo>
                    <a:pt x="5357182" y="1546485"/>
                  </a:lnTo>
                  <a:lnTo>
                    <a:pt x="5357182" y="4639456"/>
                  </a:lnTo>
                  <a:lnTo>
                    <a:pt x="2678591" y="6185941"/>
                  </a:lnTo>
                  <a:lnTo>
                    <a:pt x="0" y="4639455"/>
                  </a:lnTo>
                  <a:lnTo>
                    <a:pt x="0" y="1546485"/>
                  </a:lnTo>
                  <a:lnTo>
                    <a:pt x="2678591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8566" y="1048948"/>
              <a:ext cx="5046966" cy="583001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0" y="8340742"/>
            <a:ext cx="20104100" cy="146685"/>
            <a:chOff x="0" y="8340742"/>
            <a:chExt cx="20104100" cy="146685"/>
          </a:xfrm>
        </p:grpSpPr>
        <p:sp>
          <p:nvSpPr>
            <p:cNvPr id="7" name="object 7" descr=""/>
            <p:cNvSpPr/>
            <p:nvPr/>
          </p:nvSpPr>
          <p:spPr>
            <a:xfrm>
              <a:off x="0" y="8474545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10470"/>
                  </a:moveTo>
                  <a:lnTo>
                    <a:pt x="0" y="0"/>
                  </a:lnTo>
                  <a:lnTo>
                    <a:pt x="20104099" y="0"/>
                  </a:lnTo>
                  <a:lnTo>
                    <a:pt x="20104099" y="10470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A6AA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884516" y="8340742"/>
              <a:ext cx="335280" cy="146685"/>
            </a:xfrm>
            <a:custGeom>
              <a:avLst/>
              <a:gdLst/>
              <a:ahLst/>
              <a:cxnLst/>
              <a:rect l="l" t="t" r="r" b="b"/>
              <a:pathLst>
                <a:path w="335279" h="146684">
                  <a:moveTo>
                    <a:pt x="167534" y="0"/>
                  </a:moveTo>
                  <a:lnTo>
                    <a:pt x="0" y="146592"/>
                  </a:lnTo>
                  <a:lnTo>
                    <a:pt x="335068" y="146592"/>
                  </a:lnTo>
                  <a:lnTo>
                    <a:pt x="167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379806" y="8939907"/>
            <a:ext cx="9343390" cy="11398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10"/>
              </a:spcBef>
            </a:pPr>
            <a:r>
              <a:rPr dirty="0" sz="1800" spc="180">
                <a:latin typeface="Tahoma"/>
                <a:cs typeface="Tahoma"/>
              </a:rPr>
              <a:t>WARD</a:t>
            </a:r>
            <a:r>
              <a:rPr dirty="0" sz="1800" spc="85">
                <a:latin typeface="Tahoma"/>
                <a:cs typeface="Tahoma"/>
              </a:rPr>
              <a:t> </a:t>
            </a:r>
            <a:r>
              <a:rPr dirty="0" sz="1800" spc="204">
                <a:latin typeface="Tahoma"/>
                <a:cs typeface="Tahoma"/>
              </a:rPr>
              <a:t>CUNNINGHAM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ahoma"/>
              <a:cs typeface="Tahoma"/>
            </a:endParaRPr>
          </a:p>
          <a:p>
            <a:pPr algn="ctr" marL="12065" marR="5080">
              <a:lnSpc>
                <a:spcPct val="103099"/>
              </a:lnSpc>
              <a:spcBef>
                <a:spcPts val="5"/>
              </a:spcBef>
            </a:pPr>
            <a:r>
              <a:rPr dirty="0" sz="1800">
                <a:latin typeface="Tahoma"/>
                <a:cs typeface="Tahoma"/>
              </a:rPr>
              <a:t>-</a:t>
            </a:r>
            <a:r>
              <a:rPr dirty="0" sz="1800" spc="-130">
                <a:latin typeface="Tahoma"/>
                <a:cs typeface="Tahoma"/>
              </a:rPr>
              <a:t> </a:t>
            </a:r>
            <a:r>
              <a:rPr dirty="0" sz="1800" spc="-40">
                <a:latin typeface="Tahoma"/>
                <a:cs typeface="Tahoma"/>
              </a:rPr>
              <a:t>You</a:t>
            </a:r>
            <a:r>
              <a:rPr dirty="0" sz="1800" spc="-6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know</a:t>
            </a:r>
            <a:r>
              <a:rPr dirty="0" sz="1800" spc="-14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you</a:t>
            </a:r>
            <a:r>
              <a:rPr dirty="0" sz="1800" spc="-60">
                <a:latin typeface="Tahoma"/>
                <a:cs typeface="Tahoma"/>
              </a:rPr>
              <a:t> </a:t>
            </a:r>
            <a:r>
              <a:rPr dirty="0" sz="1800" spc="-55">
                <a:latin typeface="Tahoma"/>
                <a:cs typeface="Tahoma"/>
              </a:rPr>
              <a:t>are</a:t>
            </a:r>
            <a:r>
              <a:rPr dirty="0" sz="1800" spc="-10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working</a:t>
            </a:r>
            <a:r>
              <a:rPr dirty="0" sz="1800" spc="-6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on</a:t>
            </a:r>
            <a:r>
              <a:rPr dirty="0" sz="1800" spc="-6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clean</a:t>
            </a:r>
            <a:r>
              <a:rPr dirty="0" sz="1800" spc="-5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code</a:t>
            </a:r>
            <a:r>
              <a:rPr dirty="0" sz="1800" spc="-10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when</a:t>
            </a:r>
            <a:r>
              <a:rPr dirty="0" sz="1800" spc="-5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each</a:t>
            </a:r>
            <a:r>
              <a:rPr dirty="0" sz="1800" spc="-6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rouJne</a:t>
            </a:r>
            <a:r>
              <a:rPr dirty="0" sz="1800" spc="-10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you</a:t>
            </a:r>
            <a:r>
              <a:rPr dirty="0" sz="1800" spc="-65">
                <a:latin typeface="Tahoma"/>
                <a:cs typeface="Tahoma"/>
              </a:rPr>
              <a:t> </a:t>
            </a:r>
            <a:r>
              <a:rPr dirty="0" sz="1800" spc="-30">
                <a:latin typeface="Tahoma"/>
                <a:cs typeface="Tahoma"/>
              </a:rPr>
              <a:t>reads</a:t>
            </a:r>
            <a:r>
              <a:rPr dirty="0" sz="1800" spc="-5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turns</a:t>
            </a:r>
            <a:r>
              <a:rPr dirty="0" sz="1800" spc="-6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out</a:t>
            </a:r>
            <a:r>
              <a:rPr dirty="0" sz="1800" spc="-5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to</a:t>
            </a:r>
            <a:r>
              <a:rPr dirty="0" sz="1800" spc="-5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be</a:t>
            </a:r>
            <a:r>
              <a:rPr dirty="0" sz="1800" spc="-6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preHy </a:t>
            </a:r>
            <a:r>
              <a:rPr dirty="0" sz="1800" spc="-20">
                <a:latin typeface="Tahoma"/>
                <a:cs typeface="Tahoma"/>
              </a:rPr>
              <a:t>much</a:t>
            </a:r>
            <a:r>
              <a:rPr dirty="0" sz="1800" spc="-10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what</a:t>
            </a:r>
            <a:r>
              <a:rPr dirty="0" sz="1800" spc="-114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you</a:t>
            </a:r>
            <a:r>
              <a:rPr dirty="0" sz="1800" spc="-6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expected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093940" cy="11308715"/>
            <a:chOff x="0" y="0"/>
            <a:chExt cx="2009394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20093940" cy="11308715"/>
            </a:xfrm>
            <a:custGeom>
              <a:avLst/>
              <a:gdLst/>
              <a:ahLst/>
              <a:cxnLst/>
              <a:rect l="l" t="t" r="r" b="b"/>
              <a:pathLst>
                <a:path w="20093940" h="11308715">
                  <a:moveTo>
                    <a:pt x="20093580" y="0"/>
                  </a:moveTo>
                  <a:lnTo>
                    <a:pt x="0" y="0"/>
                  </a:lnTo>
                  <a:lnTo>
                    <a:pt x="0" y="3601669"/>
                  </a:lnTo>
                  <a:lnTo>
                    <a:pt x="5153" y="11308556"/>
                  </a:lnTo>
                  <a:lnTo>
                    <a:pt x="200935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3235" y="722491"/>
              <a:ext cx="7455270" cy="986357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0332534" y="5798641"/>
            <a:ext cx="952563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80" b="1">
                <a:latin typeface="Tahoma"/>
                <a:cs typeface="Tahoma"/>
              </a:rPr>
              <a:t>THE</a:t>
            </a:r>
            <a:r>
              <a:rPr dirty="0" sz="6600" spc="330" b="1">
                <a:latin typeface="Tahoma"/>
                <a:cs typeface="Tahoma"/>
              </a:rPr>
              <a:t> </a:t>
            </a:r>
            <a:r>
              <a:rPr dirty="0" sz="6600" spc="55" b="1">
                <a:latin typeface="Tahoma"/>
                <a:cs typeface="Tahoma"/>
              </a:rPr>
              <a:t>BOY</a:t>
            </a:r>
            <a:r>
              <a:rPr dirty="0" sz="6600" spc="60" b="1">
                <a:latin typeface="Tahoma"/>
                <a:cs typeface="Tahoma"/>
              </a:rPr>
              <a:t> </a:t>
            </a:r>
            <a:r>
              <a:rPr dirty="0" sz="6600" spc="130" b="1">
                <a:latin typeface="Tahoma"/>
                <a:cs typeface="Tahoma"/>
              </a:rPr>
              <a:t>SCOUT</a:t>
            </a:r>
            <a:r>
              <a:rPr dirty="0" sz="6600" spc="125" b="1">
                <a:latin typeface="Tahoma"/>
                <a:cs typeface="Tahoma"/>
              </a:rPr>
              <a:t> </a:t>
            </a:r>
            <a:r>
              <a:rPr dirty="0" sz="6600" spc="-20" b="1">
                <a:latin typeface="Tahoma"/>
                <a:cs typeface="Tahoma"/>
              </a:rPr>
              <a:t>RULE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542539" y="7230944"/>
            <a:ext cx="6841490" cy="1127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650" spc="45">
                <a:latin typeface="Tahoma"/>
                <a:cs typeface="Tahoma"/>
              </a:rPr>
              <a:t>"Always</a:t>
            </a:r>
            <a:r>
              <a:rPr dirty="0" sz="1650" spc="195">
                <a:latin typeface="Tahoma"/>
                <a:cs typeface="Tahoma"/>
              </a:rPr>
              <a:t> </a:t>
            </a:r>
            <a:r>
              <a:rPr dirty="0" sz="1650">
                <a:latin typeface="Tahoma"/>
                <a:cs typeface="Tahoma"/>
              </a:rPr>
              <a:t>leave</a:t>
            </a:r>
            <a:r>
              <a:rPr dirty="0" sz="1650" spc="190">
                <a:latin typeface="Tahoma"/>
                <a:cs typeface="Tahoma"/>
              </a:rPr>
              <a:t> </a:t>
            </a:r>
            <a:r>
              <a:rPr dirty="0" sz="1650" spc="55">
                <a:latin typeface="Tahoma"/>
                <a:cs typeface="Tahoma"/>
              </a:rPr>
              <a:t>the</a:t>
            </a:r>
            <a:r>
              <a:rPr dirty="0" sz="1650" spc="190">
                <a:latin typeface="Tahoma"/>
                <a:cs typeface="Tahoma"/>
              </a:rPr>
              <a:t> </a:t>
            </a:r>
            <a:r>
              <a:rPr dirty="0" sz="1650" spc="55">
                <a:latin typeface="Tahoma"/>
                <a:cs typeface="Tahoma"/>
              </a:rPr>
              <a:t>campground</a:t>
            </a:r>
            <a:r>
              <a:rPr dirty="0" sz="1650" spc="200">
                <a:latin typeface="Tahoma"/>
                <a:cs typeface="Tahoma"/>
              </a:rPr>
              <a:t> </a:t>
            </a:r>
            <a:r>
              <a:rPr dirty="0" sz="1650" spc="60">
                <a:latin typeface="Tahoma"/>
                <a:cs typeface="Tahoma"/>
              </a:rPr>
              <a:t>cleaner</a:t>
            </a:r>
            <a:r>
              <a:rPr dirty="0" sz="1650" spc="155">
                <a:latin typeface="Tahoma"/>
                <a:cs typeface="Tahoma"/>
              </a:rPr>
              <a:t> </a:t>
            </a:r>
            <a:r>
              <a:rPr dirty="0" sz="1650">
                <a:latin typeface="Tahoma"/>
                <a:cs typeface="Tahoma"/>
              </a:rPr>
              <a:t>than</a:t>
            </a:r>
            <a:r>
              <a:rPr dirty="0" sz="1650" spc="150">
                <a:latin typeface="Tahoma"/>
                <a:cs typeface="Tahoma"/>
              </a:rPr>
              <a:t> </a:t>
            </a:r>
            <a:r>
              <a:rPr dirty="0" sz="1650" spc="55">
                <a:latin typeface="Tahoma"/>
                <a:cs typeface="Tahoma"/>
              </a:rPr>
              <a:t>you</a:t>
            </a:r>
            <a:r>
              <a:rPr dirty="0" sz="1650" spc="190">
                <a:latin typeface="Tahoma"/>
                <a:cs typeface="Tahoma"/>
              </a:rPr>
              <a:t> </a:t>
            </a:r>
            <a:r>
              <a:rPr dirty="0" sz="1650" spc="70">
                <a:latin typeface="Tahoma"/>
                <a:cs typeface="Tahoma"/>
              </a:rPr>
              <a:t>found</a:t>
            </a:r>
            <a:r>
              <a:rPr dirty="0" sz="1650" spc="195">
                <a:latin typeface="Tahoma"/>
                <a:cs typeface="Tahoma"/>
              </a:rPr>
              <a:t> </a:t>
            </a:r>
            <a:r>
              <a:rPr dirty="0" sz="1650" spc="-20">
                <a:latin typeface="Tahoma"/>
                <a:cs typeface="Tahoma"/>
              </a:rPr>
              <a:t>it."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</a:pPr>
            <a:r>
              <a:rPr dirty="0" sz="1650">
                <a:latin typeface="Tahoma"/>
                <a:cs typeface="Tahoma"/>
              </a:rPr>
              <a:t>If</a:t>
            </a:r>
            <a:r>
              <a:rPr dirty="0" sz="1650" spc="90">
                <a:latin typeface="Tahoma"/>
                <a:cs typeface="Tahoma"/>
              </a:rPr>
              <a:t> </a:t>
            </a:r>
            <a:r>
              <a:rPr dirty="0" sz="1650" spc="55">
                <a:latin typeface="Tahoma"/>
                <a:cs typeface="Tahoma"/>
              </a:rPr>
              <a:t>you</a:t>
            </a:r>
            <a:r>
              <a:rPr dirty="0" sz="1650" spc="175">
                <a:latin typeface="Tahoma"/>
                <a:cs typeface="Tahoma"/>
              </a:rPr>
              <a:t> </a:t>
            </a:r>
            <a:r>
              <a:rPr dirty="0" sz="1650" spc="65">
                <a:latin typeface="Tahoma"/>
                <a:cs typeface="Tahoma"/>
              </a:rPr>
              <a:t>find</a:t>
            </a:r>
            <a:r>
              <a:rPr dirty="0" sz="1650" spc="175">
                <a:latin typeface="Tahoma"/>
                <a:cs typeface="Tahoma"/>
              </a:rPr>
              <a:t> </a:t>
            </a:r>
            <a:r>
              <a:rPr dirty="0" sz="1650">
                <a:latin typeface="Tahoma"/>
                <a:cs typeface="Tahoma"/>
              </a:rPr>
              <a:t>a</a:t>
            </a:r>
            <a:r>
              <a:rPr dirty="0" sz="1650" spc="175">
                <a:latin typeface="Tahoma"/>
                <a:cs typeface="Tahoma"/>
              </a:rPr>
              <a:t> </a:t>
            </a:r>
            <a:r>
              <a:rPr dirty="0" sz="1650">
                <a:latin typeface="Tahoma"/>
                <a:cs typeface="Tahoma"/>
              </a:rPr>
              <a:t>mess</a:t>
            </a:r>
            <a:r>
              <a:rPr dirty="0" sz="1650" spc="170">
                <a:latin typeface="Tahoma"/>
                <a:cs typeface="Tahoma"/>
              </a:rPr>
              <a:t> </a:t>
            </a:r>
            <a:r>
              <a:rPr dirty="0" sz="1650">
                <a:latin typeface="Tahoma"/>
                <a:cs typeface="Tahoma"/>
              </a:rPr>
              <a:t>on</a:t>
            </a:r>
            <a:r>
              <a:rPr dirty="0" sz="1650" spc="175">
                <a:latin typeface="Tahoma"/>
                <a:cs typeface="Tahoma"/>
              </a:rPr>
              <a:t> </a:t>
            </a:r>
            <a:r>
              <a:rPr dirty="0" sz="1650" spc="55">
                <a:latin typeface="Tahoma"/>
                <a:cs typeface="Tahoma"/>
              </a:rPr>
              <a:t>the</a:t>
            </a:r>
            <a:r>
              <a:rPr dirty="0" sz="1650" spc="175">
                <a:latin typeface="Tahoma"/>
                <a:cs typeface="Tahoma"/>
              </a:rPr>
              <a:t> </a:t>
            </a:r>
            <a:r>
              <a:rPr dirty="0" sz="1650">
                <a:latin typeface="Tahoma"/>
                <a:cs typeface="Tahoma"/>
              </a:rPr>
              <a:t>ground,</a:t>
            </a:r>
            <a:r>
              <a:rPr dirty="0" sz="1650" spc="125">
                <a:latin typeface="Tahoma"/>
                <a:cs typeface="Tahoma"/>
              </a:rPr>
              <a:t> </a:t>
            </a:r>
            <a:r>
              <a:rPr dirty="0" sz="1650" spc="55">
                <a:latin typeface="Tahoma"/>
                <a:cs typeface="Tahoma"/>
              </a:rPr>
              <a:t>you</a:t>
            </a:r>
            <a:r>
              <a:rPr dirty="0" sz="1650" spc="175">
                <a:latin typeface="Tahoma"/>
                <a:cs typeface="Tahoma"/>
              </a:rPr>
              <a:t> </a:t>
            </a:r>
            <a:r>
              <a:rPr dirty="0" sz="1650" spc="55">
                <a:latin typeface="Tahoma"/>
                <a:cs typeface="Tahoma"/>
              </a:rPr>
              <a:t>clean</a:t>
            </a:r>
            <a:r>
              <a:rPr dirty="0" sz="1650" spc="175">
                <a:latin typeface="Tahoma"/>
                <a:cs typeface="Tahoma"/>
              </a:rPr>
              <a:t> </a:t>
            </a:r>
            <a:r>
              <a:rPr dirty="0" sz="1650">
                <a:latin typeface="Tahoma"/>
                <a:cs typeface="Tahoma"/>
              </a:rPr>
              <a:t>it</a:t>
            </a:r>
            <a:r>
              <a:rPr dirty="0" sz="1650" spc="170">
                <a:latin typeface="Tahoma"/>
                <a:cs typeface="Tahoma"/>
              </a:rPr>
              <a:t> </a:t>
            </a:r>
            <a:r>
              <a:rPr dirty="0" sz="1650">
                <a:latin typeface="Tahoma"/>
                <a:cs typeface="Tahoma"/>
              </a:rPr>
              <a:t>up</a:t>
            </a:r>
            <a:r>
              <a:rPr dirty="0" sz="1650" spc="175">
                <a:latin typeface="Tahoma"/>
                <a:cs typeface="Tahoma"/>
              </a:rPr>
              <a:t> </a:t>
            </a:r>
            <a:r>
              <a:rPr dirty="0" sz="1650" spc="45">
                <a:latin typeface="Tahoma"/>
                <a:cs typeface="Tahoma"/>
              </a:rPr>
              <a:t>regardless</a:t>
            </a:r>
            <a:r>
              <a:rPr dirty="0" sz="1650" spc="175">
                <a:latin typeface="Tahoma"/>
                <a:cs typeface="Tahoma"/>
              </a:rPr>
              <a:t> </a:t>
            </a:r>
            <a:r>
              <a:rPr dirty="0" sz="1650" spc="65">
                <a:latin typeface="Tahoma"/>
                <a:cs typeface="Tahoma"/>
              </a:rPr>
              <a:t>of</a:t>
            </a:r>
            <a:r>
              <a:rPr dirty="0" sz="1650" spc="105">
                <a:latin typeface="Tahoma"/>
                <a:cs typeface="Tahoma"/>
              </a:rPr>
              <a:t> </a:t>
            </a:r>
            <a:r>
              <a:rPr dirty="0" sz="1650" spc="45">
                <a:latin typeface="Tahoma"/>
                <a:cs typeface="Tahoma"/>
              </a:rPr>
              <a:t>who</a:t>
            </a:r>
            <a:endParaRPr sz="1650">
              <a:latin typeface="Tahoma"/>
              <a:cs typeface="Tahoma"/>
            </a:endParaRPr>
          </a:p>
          <a:p>
            <a:pPr algn="r" marR="7620">
              <a:lnSpc>
                <a:spcPct val="100000"/>
              </a:lnSpc>
              <a:spcBef>
                <a:spcPts val="790"/>
              </a:spcBef>
            </a:pPr>
            <a:r>
              <a:rPr dirty="0" sz="1650">
                <a:latin typeface="Tahoma"/>
                <a:cs typeface="Tahoma"/>
              </a:rPr>
              <a:t>might</a:t>
            </a:r>
            <a:r>
              <a:rPr dirty="0" sz="1650" spc="250">
                <a:latin typeface="Tahoma"/>
                <a:cs typeface="Tahoma"/>
              </a:rPr>
              <a:t> </a:t>
            </a:r>
            <a:r>
              <a:rPr dirty="0" sz="1650">
                <a:latin typeface="Tahoma"/>
                <a:cs typeface="Tahoma"/>
              </a:rPr>
              <a:t>have</a:t>
            </a:r>
            <a:r>
              <a:rPr dirty="0" sz="1650" spc="250">
                <a:latin typeface="Tahoma"/>
                <a:cs typeface="Tahoma"/>
              </a:rPr>
              <a:t> </a:t>
            </a:r>
            <a:r>
              <a:rPr dirty="0" sz="1650">
                <a:latin typeface="Tahoma"/>
                <a:cs typeface="Tahoma"/>
              </a:rPr>
              <a:t>made</a:t>
            </a:r>
            <a:r>
              <a:rPr dirty="0" sz="1650" spc="250">
                <a:latin typeface="Tahoma"/>
                <a:cs typeface="Tahoma"/>
              </a:rPr>
              <a:t> </a:t>
            </a:r>
            <a:r>
              <a:rPr dirty="0" sz="1650" spc="55">
                <a:latin typeface="Tahoma"/>
                <a:cs typeface="Tahoma"/>
              </a:rPr>
              <a:t>the</a:t>
            </a:r>
            <a:r>
              <a:rPr dirty="0" sz="1650" spc="250">
                <a:latin typeface="Tahoma"/>
                <a:cs typeface="Tahoma"/>
              </a:rPr>
              <a:t> </a:t>
            </a:r>
            <a:r>
              <a:rPr dirty="0" sz="1650" spc="-20">
                <a:latin typeface="Tahoma"/>
                <a:cs typeface="Tahoma"/>
              </a:rPr>
              <a:t>mess.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19860000">
            <a:off x="9614172" y="2269682"/>
            <a:ext cx="9363714" cy="9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70"/>
              </a:lnSpc>
            </a:pPr>
            <a:r>
              <a:rPr dirty="0" baseline="-2541" sz="11475" spc="427">
                <a:solidFill>
                  <a:srgbClr val="C9C3BA"/>
                </a:solidFill>
                <a:latin typeface="Tahoma"/>
                <a:cs typeface="Tahoma"/>
              </a:rPr>
              <a:t>RO</a:t>
            </a:r>
            <a:r>
              <a:rPr dirty="0" baseline="-2178" sz="11475" spc="427">
                <a:solidFill>
                  <a:srgbClr val="C9C3BA"/>
                </a:solidFill>
                <a:latin typeface="Tahoma"/>
                <a:cs typeface="Tahoma"/>
              </a:rPr>
              <a:t>BE</a:t>
            </a:r>
            <a:r>
              <a:rPr dirty="0" baseline="-1815" sz="11475" spc="427">
                <a:solidFill>
                  <a:srgbClr val="C9C3BA"/>
                </a:solidFill>
                <a:latin typeface="Tahoma"/>
                <a:cs typeface="Tahoma"/>
              </a:rPr>
              <a:t>R</a:t>
            </a:r>
            <a:r>
              <a:rPr dirty="0" baseline="-1452" sz="11475" spc="427">
                <a:solidFill>
                  <a:srgbClr val="C9C3BA"/>
                </a:solidFill>
                <a:latin typeface="Tahoma"/>
                <a:cs typeface="Tahoma"/>
              </a:rPr>
              <a:t>T</a:t>
            </a:r>
            <a:r>
              <a:rPr dirty="0" baseline="-1452" sz="11475" spc="434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baseline="-1089" sz="11475" spc="270">
                <a:solidFill>
                  <a:srgbClr val="C9C3BA"/>
                </a:solidFill>
                <a:latin typeface="Tahoma"/>
                <a:cs typeface="Tahoma"/>
              </a:rPr>
              <a:t>C</a:t>
            </a:r>
            <a:r>
              <a:rPr dirty="0" sz="7650" spc="180">
                <a:solidFill>
                  <a:srgbClr val="C9C3BA"/>
                </a:solidFill>
                <a:latin typeface="Tahoma"/>
                <a:cs typeface="Tahoma"/>
              </a:rPr>
              <a:t>.</a:t>
            </a:r>
            <a:r>
              <a:rPr dirty="0" sz="7650" spc="520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7650" spc="280">
                <a:solidFill>
                  <a:srgbClr val="C9C3BA"/>
                </a:solidFill>
                <a:latin typeface="Tahoma"/>
                <a:cs typeface="Tahoma"/>
              </a:rPr>
              <a:t>M</a:t>
            </a:r>
            <a:r>
              <a:rPr dirty="0" sz="7650" spc="280">
                <a:solidFill>
                  <a:srgbClr val="C9C3BA"/>
                </a:solidFill>
                <a:latin typeface="Tahoma"/>
                <a:cs typeface="Tahoma"/>
              </a:rPr>
              <a:t>A</a:t>
            </a:r>
            <a:r>
              <a:rPr dirty="0" sz="7650" spc="280">
                <a:solidFill>
                  <a:srgbClr val="C9C3BA"/>
                </a:solidFill>
                <a:latin typeface="Tahoma"/>
                <a:cs typeface="Tahoma"/>
              </a:rPr>
              <a:t>R</a:t>
            </a:r>
            <a:r>
              <a:rPr dirty="0" sz="7650" spc="280">
                <a:solidFill>
                  <a:srgbClr val="C9C3BA"/>
                </a:solidFill>
                <a:latin typeface="Tahoma"/>
                <a:cs typeface="Tahoma"/>
              </a:rPr>
              <a:t>TI</a:t>
            </a:r>
            <a:r>
              <a:rPr dirty="0" sz="7650" spc="280">
                <a:solidFill>
                  <a:srgbClr val="C9C3BA"/>
                </a:solidFill>
                <a:latin typeface="Tahoma"/>
                <a:cs typeface="Tahoma"/>
              </a:rPr>
              <a:t>N</a:t>
            </a:r>
            <a:endParaRPr sz="765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7913455" y="10269709"/>
            <a:ext cx="189674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137285" algn="l"/>
              </a:tabLst>
            </a:pPr>
            <a:r>
              <a:rPr dirty="0" sz="1950" spc="385">
                <a:latin typeface="Tahoma"/>
                <a:cs typeface="Tahoma"/>
              </a:rPr>
              <a:t>UNC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170">
                <a:latin typeface="Tahoma"/>
                <a:cs typeface="Tahoma"/>
              </a:rPr>
              <a:t>LE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290">
                <a:latin typeface="Tahoma"/>
                <a:cs typeface="Tahoma"/>
              </a:rPr>
              <a:t>BOB. 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0125" y="-44112"/>
            <a:ext cx="5051425" cy="10077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950" spc="-81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6595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177761" y="0"/>
            <a:ext cx="10594340" cy="11308715"/>
            <a:chOff x="8177761" y="0"/>
            <a:chExt cx="10594340" cy="1130871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7761" y="2293123"/>
              <a:ext cx="5318571" cy="701549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4141" y="6345356"/>
              <a:ext cx="3760580" cy="49631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24626" y="0"/>
              <a:ext cx="5647004" cy="745527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1454" y="2238540"/>
            <a:ext cx="7520940" cy="1910714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dirty="0" baseline="28037" sz="8025" spc="135">
                <a:solidFill>
                  <a:srgbClr val="FFFFFF"/>
                </a:solidFill>
              </a:rPr>
              <a:t>THE</a:t>
            </a:r>
            <a:r>
              <a:rPr dirty="0" baseline="28037" sz="8025" spc="742">
                <a:solidFill>
                  <a:srgbClr val="FFFFFF"/>
                </a:solidFill>
              </a:rPr>
              <a:t> </a:t>
            </a:r>
            <a:r>
              <a:rPr dirty="0" sz="12350" spc="-170" b="0">
                <a:solidFill>
                  <a:srgbClr val="FFFFFF"/>
                </a:solidFill>
                <a:latin typeface="Tahoma"/>
                <a:cs typeface="Tahoma"/>
              </a:rPr>
              <a:t>BR</a:t>
            </a:r>
            <a:r>
              <a:rPr dirty="0" sz="12350" spc="-110" b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2350" spc="-145" b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2350" spc="-155" b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2350" spc="450" b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1235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9541798" y="2564290"/>
            <a:ext cx="10032365" cy="8608695"/>
            <a:chOff x="9541798" y="2564290"/>
            <a:chExt cx="10032365" cy="860869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48768" y="4803055"/>
              <a:ext cx="4925012" cy="636937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547033" y="2569526"/>
              <a:ext cx="8143240" cy="5067300"/>
            </a:xfrm>
            <a:custGeom>
              <a:avLst/>
              <a:gdLst/>
              <a:ahLst/>
              <a:cxnLst/>
              <a:rect l="l" t="t" r="r" b="b"/>
              <a:pathLst>
                <a:path w="8143240" h="5067300">
                  <a:moveTo>
                    <a:pt x="5825449" y="0"/>
                  </a:moveTo>
                  <a:lnTo>
                    <a:pt x="8143152" y="5067015"/>
                  </a:lnTo>
                  <a:lnTo>
                    <a:pt x="0" y="5067015"/>
                  </a:lnTo>
                  <a:lnTo>
                    <a:pt x="5825449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057155" y="6945327"/>
              <a:ext cx="1560195" cy="970915"/>
            </a:xfrm>
            <a:custGeom>
              <a:avLst/>
              <a:gdLst/>
              <a:ahLst/>
              <a:cxnLst/>
              <a:rect l="l" t="t" r="r" b="b"/>
              <a:pathLst>
                <a:path w="1560195" h="970915">
                  <a:moveTo>
                    <a:pt x="1115823" y="0"/>
                  </a:moveTo>
                  <a:lnTo>
                    <a:pt x="0" y="970553"/>
                  </a:lnTo>
                  <a:lnTo>
                    <a:pt x="1559768" y="970553"/>
                  </a:lnTo>
                  <a:lnTo>
                    <a:pt x="1115823" y="0"/>
                  </a:lnTo>
                  <a:close/>
                </a:path>
              </a:pathLst>
            </a:custGeom>
            <a:solidFill>
              <a:srgbClr val="000000">
                <a:alpha val="5801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201922" y="5869843"/>
            <a:ext cx="6801484" cy="1439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8800"/>
              </a:lnSpc>
              <a:spcBef>
                <a:spcPts val="100"/>
              </a:spcBef>
            </a:pPr>
            <a:r>
              <a:rPr dirty="0" sz="2400" spc="80">
                <a:solidFill>
                  <a:srgbClr val="FFFFFF"/>
                </a:solidFill>
                <a:latin typeface="Tahoma"/>
                <a:cs typeface="Tahoma"/>
              </a:rPr>
              <a:t>Consider</a:t>
            </a:r>
            <a:r>
              <a:rPr dirty="0" sz="2400" spc="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building</a:t>
            </a:r>
            <a:r>
              <a:rPr dirty="0" sz="24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4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few</a:t>
            </a:r>
            <a:r>
              <a:rPr dirty="0" sz="24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broken</a:t>
            </a:r>
            <a:r>
              <a:rPr dirty="0" sz="2400" spc="45">
                <a:solidFill>
                  <a:srgbClr val="FFFFFF"/>
                </a:solidFill>
                <a:latin typeface="Tahoma"/>
                <a:cs typeface="Tahoma"/>
              </a:rPr>
              <a:t> windows.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dirty="0" sz="24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4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ahoma"/>
                <a:cs typeface="Tahoma"/>
              </a:rPr>
              <a:t>windows</a:t>
            </a:r>
            <a:r>
              <a:rPr dirty="0" sz="2400" spc="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2400" spc="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dirty="0" sz="240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repaired,</a:t>
            </a:r>
            <a:r>
              <a:rPr dirty="0" sz="2400" spc="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400" spc="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tendency</a:t>
            </a:r>
            <a:r>
              <a:rPr dirty="0" sz="2400" spc="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40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4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vandals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break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ahoma"/>
                <a:cs typeface="Tahoma"/>
              </a:rPr>
              <a:t>few</a:t>
            </a:r>
            <a:r>
              <a:rPr dirty="0" sz="2400" spc="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dirty="0" sz="24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ahoma"/>
                <a:cs typeface="Tahoma"/>
              </a:rPr>
              <a:t>windows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66854" y="4050003"/>
            <a:ext cx="6504940" cy="8426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350" spc="110" b="1">
                <a:solidFill>
                  <a:srgbClr val="FFFFFF"/>
                </a:solidFill>
                <a:latin typeface="Tahoma"/>
                <a:cs typeface="Tahoma"/>
              </a:rPr>
              <a:t>WINDOW</a:t>
            </a:r>
            <a:r>
              <a:rPr dirty="0" sz="5350" spc="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55" b="1">
                <a:solidFill>
                  <a:srgbClr val="FFFFFF"/>
                </a:solidFill>
                <a:latin typeface="Tahoma"/>
                <a:cs typeface="Tahoma"/>
              </a:rPr>
              <a:t>THEORY</a:t>
            </a:r>
            <a:endParaRPr sz="5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155759" cy="1130855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3220562" y="8883547"/>
            <a:ext cx="5802630" cy="989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99565" marR="5080" indent="-1587500">
              <a:lnSpc>
                <a:spcPct val="129000"/>
              </a:lnSpc>
              <a:spcBef>
                <a:spcPts val="95"/>
              </a:spcBef>
            </a:pPr>
            <a:r>
              <a:rPr dirty="0" sz="2450">
                <a:latin typeface="Tahoma"/>
                <a:cs typeface="Tahoma"/>
              </a:rPr>
              <a:t>Time,</a:t>
            </a:r>
            <a:r>
              <a:rPr dirty="0" sz="2450" spc="215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Productivity,</a:t>
            </a:r>
            <a:r>
              <a:rPr dirty="0" sz="2450" spc="21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Stress</a:t>
            </a:r>
            <a:r>
              <a:rPr dirty="0" sz="2450" spc="21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and</a:t>
            </a:r>
            <a:r>
              <a:rPr dirty="0" sz="2450" spc="215">
                <a:latin typeface="Tahoma"/>
                <a:cs typeface="Tahoma"/>
              </a:rPr>
              <a:t> </a:t>
            </a:r>
            <a:r>
              <a:rPr dirty="0" sz="2450" spc="50">
                <a:latin typeface="Tahoma"/>
                <a:cs typeface="Tahoma"/>
              </a:rPr>
              <a:t>Proyects. </a:t>
            </a:r>
            <a:r>
              <a:rPr dirty="0" sz="2450" spc="95">
                <a:latin typeface="Tahoma"/>
                <a:cs typeface="Tahoma"/>
              </a:rPr>
              <a:t>All</a:t>
            </a:r>
            <a:r>
              <a:rPr dirty="0" sz="2450" spc="16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it’s</a:t>
            </a:r>
            <a:r>
              <a:rPr dirty="0" sz="2450" spc="155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about</a:t>
            </a:r>
            <a:r>
              <a:rPr dirty="0" sz="2450" spc="16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the</a:t>
            </a:r>
            <a:r>
              <a:rPr dirty="0" sz="2450" spc="160">
                <a:latin typeface="Tahoma"/>
                <a:cs typeface="Tahoma"/>
              </a:rPr>
              <a:t> </a:t>
            </a:r>
            <a:r>
              <a:rPr dirty="0" sz="2450" spc="135">
                <a:latin typeface="Tahoma"/>
                <a:cs typeface="Tahoma"/>
              </a:rPr>
              <a:t>Money</a:t>
            </a:r>
            <a:r>
              <a:rPr dirty="0" sz="2450" spc="85">
                <a:latin typeface="Tahoma"/>
                <a:cs typeface="Tahoma"/>
              </a:rPr>
              <a:t> </a:t>
            </a:r>
            <a:r>
              <a:rPr dirty="0" sz="2450" spc="130">
                <a:latin typeface="Tahoma"/>
                <a:cs typeface="Tahoma"/>
              </a:rPr>
              <a:t>$$$</a:t>
            </a:r>
            <a:endParaRPr sz="245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976297" y="2169531"/>
            <a:ext cx="5334635" cy="4927600"/>
            <a:chOff x="3976297" y="2169531"/>
            <a:chExt cx="5334635" cy="4927600"/>
          </a:xfrm>
        </p:grpSpPr>
        <p:sp>
          <p:nvSpPr>
            <p:cNvPr id="5" name="object 5" descr=""/>
            <p:cNvSpPr/>
            <p:nvPr/>
          </p:nvSpPr>
          <p:spPr>
            <a:xfrm>
              <a:off x="4195579" y="2340628"/>
              <a:ext cx="5115560" cy="4756785"/>
            </a:xfrm>
            <a:custGeom>
              <a:avLst/>
              <a:gdLst/>
              <a:ahLst/>
              <a:cxnLst/>
              <a:rect l="l" t="t" r="r" b="b"/>
              <a:pathLst>
                <a:path w="5115559" h="4756784">
                  <a:moveTo>
                    <a:pt x="0" y="0"/>
                  </a:moveTo>
                  <a:lnTo>
                    <a:pt x="2075857" y="4756501"/>
                  </a:lnTo>
                  <a:lnTo>
                    <a:pt x="5115077" y="870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81533" y="2174767"/>
              <a:ext cx="5136515" cy="2318385"/>
            </a:xfrm>
            <a:custGeom>
              <a:avLst/>
              <a:gdLst/>
              <a:ahLst/>
              <a:cxnLst/>
              <a:rect l="l" t="t" r="r" b="b"/>
              <a:pathLst>
                <a:path w="5136515" h="2318385">
                  <a:moveTo>
                    <a:pt x="1002451" y="2318391"/>
                  </a:moveTo>
                  <a:lnTo>
                    <a:pt x="0" y="0"/>
                  </a:lnTo>
                  <a:lnTo>
                    <a:pt x="5136277" y="880611"/>
                  </a:lnTo>
                  <a:lnTo>
                    <a:pt x="4051444" y="2280294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418224" y="5473737"/>
              <a:ext cx="1788795" cy="1468755"/>
            </a:xfrm>
            <a:custGeom>
              <a:avLst/>
              <a:gdLst/>
              <a:ahLst/>
              <a:cxnLst/>
              <a:rect l="l" t="t" r="r" b="b"/>
              <a:pathLst>
                <a:path w="1788795" h="1468754">
                  <a:moveTo>
                    <a:pt x="0" y="0"/>
                  </a:moveTo>
                  <a:lnTo>
                    <a:pt x="627782" y="1468725"/>
                  </a:lnTo>
                  <a:lnTo>
                    <a:pt x="1788463" y="26662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1777516" y="5723496"/>
            <a:ext cx="8054340" cy="2490470"/>
          </a:xfrm>
          <a:prstGeom prst="rect">
            <a:avLst/>
          </a:prstGeom>
        </p:spPr>
        <p:txBody>
          <a:bodyPr wrap="square" lIns="0" tIns="233680" rIns="0" bIns="0" rtlCol="0" vert="horz">
            <a:spAutoFit/>
          </a:bodyPr>
          <a:lstStyle/>
          <a:p>
            <a:pPr algn="ctr" marL="1536065">
              <a:lnSpc>
                <a:spcPct val="100000"/>
              </a:lnSpc>
              <a:spcBef>
                <a:spcPts val="1840"/>
              </a:spcBef>
            </a:pPr>
            <a:r>
              <a:rPr dirty="0" sz="9900" spc="490" b="1">
                <a:latin typeface="Tahoma"/>
                <a:cs typeface="Tahoma"/>
              </a:rPr>
              <a:t>MONEY</a:t>
            </a:r>
            <a:endParaRPr sz="9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4200" spc="60" b="1">
                <a:solidFill>
                  <a:srgbClr val="C9C3BA"/>
                </a:solidFill>
                <a:latin typeface="Tahoma"/>
                <a:cs typeface="Tahoma"/>
              </a:rPr>
              <a:t>THE</a:t>
            </a:r>
            <a:r>
              <a:rPr dirty="0" sz="4200" spc="21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200" spc="65" b="1">
                <a:solidFill>
                  <a:srgbClr val="C9C3BA"/>
                </a:solidFill>
                <a:latin typeface="Tahoma"/>
                <a:cs typeface="Tahoma"/>
              </a:rPr>
              <a:t>COST</a:t>
            </a:r>
            <a:r>
              <a:rPr dirty="0" sz="4200" spc="8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200" spc="130" b="1">
                <a:solidFill>
                  <a:srgbClr val="C9C3BA"/>
                </a:solidFill>
                <a:latin typeface="Tahoma"/>
                <a:cs typeface="Tahoma"/>
              </a:rPr>
              <a:t>OF</a:t>
            </a:r>
            <a:r>
              <a:rPr dirty="0" sz="4200" spc="-1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200" spc="60" b="1">
                <a:solidFill>
                  <a:srgbClr val="C9C3BA"/>
                </a:solidFill>
                <a:latin typeface="Tahoma"/>
                <a:cs typeface="Tahoma"/>
              </a:rPr>
              <a:t>THE</a:t>
            </a:r>
            <a:r>
              <a:rPr dirty="0" sz="4200" spc="21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200" spc="90" b="1">
                <a:solidFill>
                  <a:srgbClr val="C9C3BA"/>
                </a:solidFill>
                <a:latin typeface="Tahoma"/>
                <a:cs typeface="Tahoma"/>
              </a:rPr>
              <a:t>BAD</a:t>
            </a:r>
            <a:r>
              <a:rPr dirty="0" sz="4200" spc="21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200" spc="105" b="1">
                <a:solidFill>
                  <a:srgbClr val="C9C3BA"/>
                </a:solidFill>
                <a:latin typeface="Tahoma"/>
                <a:cs typeface="Tahoma"/>
              </a:rPr>
              <a:t>CODE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42631" y="4584018"/>
            <a:ext cx="211201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615" b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4950" spc="-80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50" spc="400" b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4950" spc="-80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50" spc="225" b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4950" spc="-80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50" spc="-50" b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0" y="2219827"/>
            <a:ext cx="20083158" cy="6544303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945224" y="97300"/>
            <a:ext cx="13013055" cy="10787380"/>
            <a:chOff x="6945224" y="97300"/>
            <a:chExt cx="13013055" cy="10787380"/>
          </a:xfrm>
        </p:grpSpPr>
        <p:sp>
          <p:nvSpPr>
            <p:cNvPr id="4" name="object 4" descr=""/>
            <p:cNvSpPr/>
            <p:nvPr/>
          </p:nvSpPr>
          <p:spPr>
            <a:xfrm>
              <a:off x="6945224" y="9010401"/>
              <a:ext cx="1885314" cy="1570990"/>
            </a:xfrm>
            <a:custGeom>
              <a:avLst/>
              <a:gdLst/>
              <a:ahLst/>
              <a:cxnLst/>
              <a:rect l="l" t="t" r="r" b="b"/>
              <a:pathLst>
                <a:path w="1885315" h="1570990">
                  <a:moveTo>
                    <a:pt x="479860" y="0"/>
                  </a:moveTo>
                  <a:lnTo>
                    <a:pt x="0" y="1549650"/>
                  </a:lnTo>
                  <a:lnTo>
                    <a:pt x="1884903" y="1570499"/>
                  </a:lnTo>
                  <a:lnTo>
                    <a:pt x="479860" y="0"/>
                  </a:lnTo>
                  <a:close/>
                </a:path>
              </a:pathLst>
            </a:custGeom>
            <a:solidFill>
              <a:srgbClr val="000000">
                <a:alpha val="191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862148" y="102698"/>
              <a:ext cx="12091035" cy="10776585"/>
            </a:xfrm>
            <a:custGeom>
              <a:avLst/>
              <a:gdLst/>
              <a:ahLst/>
              <a:cxnLst/>
              <a:rect l="l" t="t" r="r" b="b"/>
              <a:pathLst>
                <a:path w="12091035" h="10776585">
                  <a:moveTo>
                    <a:pt x="3082504" y="1762544"/>
                  </a:moveTo>
                  <a:lnTo>
                    <a:pt x="3675172" y="0"/>
                  </a:lnTo>
                  <a:lnTo>
                    <a:pt x="12090480" y="9481616"/>
                  </a:lnTo>
                  <a:lnTo>
                    <a:pt x="0" y="10776394"/>
                  </a:lnTo>
                  <a:lnTo>
                    <a:pt x="803583" y="8651625"/>
                  </a:lnTo>
                </a:path>
              </a:pathLst>
            </a:custGeom>
            <a:ln w="10470">
              <a:solidFill>
                <a:srgbClr val="8984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149507" y="5723251"/>
            <a:ext cx="12060555" cy="124015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algn="ctr" marR="3175">
              <a:lnSpc>
                <a:spcPct val="100000"/>
              </a:lnSpc>
              <a:spcBef>
                <a:spcPts val="1035"/>
              </a:spcBef>
            </a:pPr>
            <a:r>
              <a:rPr dirty="0" sz="3200" spc="75">
                <a:solidFill>
                  <a:srgbClr val="FFFFFF"/>
                </a:solidFill>
                <a:latin typeface="Tahoma"/>
                <a:cs typeface="Tahoma"/>
              </a:rPr>
              <a:t>“Any</a:t>
            </a:r>
            <a:r>
              <a:rPr dirty="0" sz="3200" spc="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60">
                <a:solidFill>
                  <a:srgbClr val="FFFFFF"/>
                </a:solidFill>
                <a:latin typeface="Tahoma"/>
                <a:cs typeface="Tahoma"/>
              </a:rPr>
              <a:t>fool</a:t>
            </a:r>
            <a:r>
              <a:rPr dirty="0" sz="3200" spc="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3200" spc="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55">
                <a:solidFill>
                  <a:srgbClr val="FFFFFF"/>
                </a:solidFill>
                <a:latin typeface="Tahoma"/>
                <a:cs typeface="Tahoma"/>
              </a:rPr>
              <a:t>write</a:t>
            </a:r>
            <a:r>
              <a:rPr dirty="0" sz="3200" spc="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dirty="0" sz="3200" spc="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3200" spc="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 spc="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ahoma"/>
                <a:cs typeface="Tahoma"/>
              </a:rPr>
              <a:t>computer</a:t>
            </a:r>
            <a:r>
              <a:rPr dirty="0" sz="3200" spc="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3200" spc="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Tahoma"/>
                <a:cs typeface="Tahoma"/>
              </a:rPr>
              <a:t>understand.</a:t>
            </a:r>
            <a:endParaRPr sz="3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44"/>
              </a:spcBef>
            </a:pPr>
            <a:r>
              <a:rPr dirty="0" sz="3200" spc="215">
                <a:solidFill>
                  <a:srgbClr val="FFFFFF"/>
                </a:solidFill>
                <a:latin typeface="Tahoma"/>
                <a:cs typeface="Tahoma"/>
              </a:rPr>
              <a:t>Good</a:t>
            </a:r>
            <a:r>
              <a:rPr dirty="0" sz="3200" spc="2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Tahoma"/>
                <a:cs typeface="Tahoma"/>
              </a:rPr>
              <a:t>programmers</a:t>
            </a:r>
            <a:r>
              <a:rPr dirty="0" sz="3200" spc="2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55">
                <a:solidFill>
                  <a:srgbClr val="FFFFFF"/>
                </a:solidFill>
                <a:latin typeface="Tahoma"/>
                <a:cs typeface="Tahoma"/>
              </a:rPr>
              <a:t>write</a:t>
            </a:r>
            <a:r>
              <a:rPr dirty="0" sz="3200" spc="2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dirty="0" sz="3200" spc="2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3200" spc="2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95">
                <a:solidFill>
                  <a:srgbClr val="FFFFFF"/>
                </a:solidFill>
                <a:latin typeface="Tahoma"/>
                <a:cs typeface="Tahoma"/>
              </a:rPr>
              <a:t>humans</a:t>
            </a:r>
            <a:r>
              <a:rPr dirty="0" sz="3200" spc="2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8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3200" spc="2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Tahoma"/>
                <a:cs typeface="Tahoma"/>
              </a:rPr>
              <a:t>understand.”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77821" y="4228008"/>
            <a:ext cx="832294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75" b="1">
                <a:solidFill>
                  <a:srgbClr val="C9C3BA"/>
                </a:solidFill>
                <a:latin typeface="Tahoma"/>
                <a:cs typeface="Tahoma"/>
              </a:rPr>
              <a:t>HOW</a:t>
            </a:r>
            <a:r>
              <a:rPr dirty="0" sz="6600" spc="-39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600" spc="100" b="1">
                <a:solidFill>
                  <a:srgbClr val="C9C3BA"/>
                </a:solidFill>
                <a:latin typeface="Tahoma"/>
                <a:cs typeface="Tahoma"/>
              </a:rPr>
              <a:t>DO</a:t>
            </a:r>
            <a:r>
              <a:rPr dirty="0" sz="6600" spc="-38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600" spc="-75" b="1">
                <a:solidFill>
                  <a:srgbClr val="C9C3BA"/>
                </a:solidFill>
                <a:latin typeface="Tahoma"/>
                <a:cs typeface="Tahoma"/>
              </a:rPr>
              <a:t>WE</a:t>
            </a:r>
            <a:r>
              <a:rPr dirty="0" sz="6600" spc="-34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600" spc="100" b="1">
                <a:solidFill>
                  <a:srgbClr val="C9C3BA"/>
                </a:solidFill>
                <a:latin typeface="Tahoma"/>
                <a:cs typeface="Tahoma"/>
              </a:rPr>
              <a:t>DO</a:t>
            </a:r>
            <a:r>
              <a:rPr dirty="0" sz="6600" spc="-34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600" spc="-685" b="1">
                <a:solidFill>
                  <a:srgbClr val="C9C3BA"/>
                </a:solidFill>
                <a:latin typeface="Tahoma"/>
                <a:cs typeface="Tahoma"/>
              </a:rPr>
              <a:t>IT</a:t>
            </a:r>
            <a:r>
              <a:rPr dirty="0" sz="6600" spc="-53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600" spc="-765" b="1">
                <a:solidFill>
                  <a:srgbClr val="C9C3BA"/>
                </a:solidFill>
                <a:latin typeface="Tahoma"/>
                <a:cs typeface="Tahoma"/>
              </a:rPr>
              <a:t>?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798287" y="3168557"/>
            <a:ext cx="2567940" cy="1417955"/>
          </a:xfrm>
          <a:custGeom>
            <a:avLst/>
            <a:gdLst/>
            <a:ahLst/>
            <a:cxnLst/>
            <a:rect l="l" t="t" r="r" b="b"/>
            <a:pathLst>
              <a:path w="2567940" h="1417954">
                <a:moveTo>
                  <a:pt x="1919678" y="0"/>
                </a:moveTo>
                <a:lnTo>
                  <a:pt x="0" y="1417689"/>
                </a:lnTo>
                <a:lnTo>
                  <a:pt x="2567554" y="1417689"/>
                </a:lnTo>
                <a:lnTo>
                  <a:pt x="1919678" y="0"/>
                </a:lnTo>
                <a:close/>
              </a:path>
            </a:pathLst>
          </a:custGeom>
          <a:solidFill>
            <a:srgbClr val="C9C3BA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05891" y="1034388"/>
            <a:ext cx="2414905" cy="37953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600" spc="-645">
                <a:solidFill>
                  <a:srgbClr val="C9C3BA"/>
                </a:solidFill>
              </a:rPr>
              <a:t>BUT</a:t>
            </a:r>
            <a:r>
              <a:rPr dirty="0" baseline="-2586" sz="37050" spc="-967">
                <a:solidFill>
                  <a:srgbClr val="FFFFFF"/>
                </a:solidFill>
              </a:rPr>
              <a:t>,</a:t>
            </a:r>
            <a:endParaRPr baseline="-2586" sz="37050"/>
          </a:p>
        </p:txBody>
      </p:sp>
      <p:sp>
        <p:nvSpPr>
          <p:cNvPr id="10" name="object 10" descr=""/>
          <p:cNvSpPr txBox="1"/>
          <p:nvPr/>
        </p:nvSpPr>
        <p:spPr>
          <a:xfrm>
            <a:off x="7976585" y="7589163"/>
            <a:ext cx="239395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214755" algn="l"/>
              </a:tabLst>
            </a:pPr>
            <a:r>
              <a:rPr dirty="0" sz="1800" spc="365">
                <a:solidFill>
                  <a:srgbClr val="FFFFFF"/>
                </a:solidFill>
                <a:latin typeface="Tahoma"/>
                <a:cs typeface="Tahoma"/>
              </a:rPr>
              <a:t>MA</a:t>
            </a:r>
            <a:r>
              <a:rPr dirty="0" sz="1800" spc="-2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-3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dirty="0" sz="1800" spc="-2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8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1800" spc="-2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7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800" spc="-2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75">
                <a:solidFill>
                  <a:srgbClr val="FFFFFF"/>
                </a:solidFill>
                <a:latin typeface="Tahoma"/>
                <a:cs typeface="Tahoma"/>
              </a:rPr>
              <a:t>WLER 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2010409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0104099" y="11308556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10100F">
              <a:alpha val="7548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7145874" y="1791300"/>
            <a:ext cx="5812790" cy="3799204"/>
            <a:chOff x="7145874" y="1791300"/>
            <a:chExt cx="5812790" cy="3799204"/>
          </a:xfrm>
        </p:grpSpPr>
        <p:sp>
          <p:nvSpPr>
            <p:cNvPr id="7" name="object 7" descr=""/>
            <p:cNvSpPr/>
            <p:nvPr/>
          </p:nvSpPr>
          <p:spPr>
            <a:xfrm>
              <a:off x="11102667" y="3089908"/>
              <a:ext cx="704850" cy="936625"/>
            </a:xfrm>
            <a:custGeom>
              <a:avLst/>
              <a:gdLst/>
              <a:ahLst/>
              <a:cxnLst/>
              <a:rect l="l" t="t" r="r" b="b"/>
              <a:pathLst>
                <a:path w="704850" h="936625">
                  <a:moveTo>
                    <a:pt x="0" y="936338"/>
                  </a:moveTo>
                  <a:lnTo>
                    <a:pt x="704439" y="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008481" y="3098398"/>
              <a:ext cx="1060450" cy="1410970"/>
            </a:xfrm>
            <a:custGeom>
              <a:avLst/>
              <a:gdLst/>
              <a:ahLst/>
              <a:cxnLst/>
              <a:rect l="l" t="t" r="r" b="b"/>
              <a:pathLst>
                <a:path w="1060450" h="1410970">
                  <a:moveTo>
                    <a:pt x="0" y="1410733"/>
                  </a:moveTo>
                  <a:lnTo>
                    <a:pt x="1060340" y="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151110" y="1796535"/>
              <a:ext cx="5802630" cy="3789045"/>
            </a:xfrm>
            <a:custGeom>
              <a:avLst/>
              <a:gdLst/>
              <a:ahLst/>
              <a:cxnLst/>
              <a:rect l="l" t="t" r="r" b="b"/>
              <a:pathLst>
                <a:path w="5802630" h="3789045">
                  <a:moveTo>
                    <a:pt x="4724366" y="2331356"/>
                  </a:moveTo>
                  <a:lnTo>
                    <a:pt x="5802049" y="3788718"/>
                  </a:lnTo>
                  <a:lnTo>
                    <a:pt x="0" y="3757624"/>
                  </a:lnTo>
                  <a:lnTo>
                    <a:pt x="2892889" y="0"/>
                  </a:lnTo>
                  <a:lnTo>
                    <a:pt x="3946223" y="1374903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400626" y="2919147"/>
            <a:ext cx="1118870" cy="22872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850" spc="500" b="0">
                <a:solidFill>
                  <a:srgbClr val="C9C3BA"/>
                </a:solidFill>
                <a:latin typeface="Tahoma"/>
                <a:cs typeface="Tahoma"/>
              </a:rPr>
              <a:t>2</a:t>
            </a:r>
            <a:endParaRPr sz="148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013385" y="6227947"/>
            <a:ext cx="14014450" cy="2695575"/>
          </a:xfrm>
          <a:prstGeom prst="rect">
            <a:avLst/>
          </a:prstGeom>
        </p:spPr>
        <p:txBody>
          <a:bodyPr wrap="square" lIns="0" tIns="598170" rIns="0" bIns="0" rtlCol="0" vert="horz">
            <a:spAutoFit/>
          </a:bodyPr>
          <a:lstStyle/>
          <a:p>
            <a:pPr marL="1352550">
              <a:lnSpc>
                <a:spcPct val="100000"/>
              </a:lnSpc>
              <a:spcBef>
                <a:spcPts val="4710"/>
              </a:spcBef>
              <a:tabLst>
                <a:tab pos="8905240" algn="l"/>
              </a:tabLst>
            </a:pPr>
            <a:r>
              <a:rPr dirty="0" sz="6600" spc="2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28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600" spc="-6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124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15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6600" spc="-6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12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6600" spc="-6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43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66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6600" spc="-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6600" spc="-6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2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6600" spc="-6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28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600" spc="-6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6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600">
              <a:latin typeface="Tahoma"/>
              <a:cs typeface="Tahoma"/>
            </a:endParaRPr>
          </a:p>
          <a:p>
            <a:pPr marL="3949700" marR="5080" indent="-3937635">
              <a:lnSpc>
                <a:spcPct val="129000"/>
              </a:lnSpc>
              <a:spcBef>
                <a:spcPts val="905"/>
              </a:spcBef>
            </a:pP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450" spc="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450" spc="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code,</a:t>
            </a:r>
            <a:r>
              <a:rPr dirty="0" sz="2450" spc="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450" spc="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names</a:t>
            </a:r>
            <a:r>
              <a:rPr dirty="0" sz="2450" spc="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2450" spc="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Tahoma"/>
                <a:cs typeface="Tahoma"/>
              </a:rPr>
              <a:t>everywhere.</a:t>
            </a:r>
            <a:r>
              <a:rPr dirty="0" sz="24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Variables,</a:t>
            </a:r>
            <a:r>
              <a:rPr dirty="0" sz="2450" spc="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Tahoma"/>
                <a:cs typeface="Tahoma"/>
              </a:rPr>
              <a:t>Functions,</a:t>
            </a:r>
            <a:r>
              <a:rPr dirty="0" sz="245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50">
                <a:solidFill>
                  <a:srgbClr val="FFFFFF"/>
                </a:solidFill>
                <a:latin typeface="Tahoma"/>
                <a:cs typeface="Tahoma"/>
              </a:rPr>
              <a:t>Arguments,</a:t>
            </a:r>
            <a:r>
              <a:rPr dirty="0" sz="2450" spc="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ahoma"/>
                <a:cs typeface="Tahoma"/>
              </a:rPr>
              <a:t>Classes</a:t>
            </a:r>
            <a:r>
              <a:rPr dirty="0" sz="2450" spc="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50" spc="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Tahoma"/>
                <a:cs typeface="Tahoma"/>
              </a:rPr>
              <a:t>Packages, </a:t>
            </a:r>
            <a:r>
              <a:rPr dirty="0" sz="2450" spc="95">
                <a:solidFill>
                  <a:srgbClr val="FFFFFF"/>
                </a:solidFill>
                <a:latin typeface="Tahoma"/>
                <a:cs typeface="Tahoma"/>
              </a:rPr>
              <a:t>Directories</a:t>
            </a:r>
            <a:r>
              <a:rPr dirty="0" sz="2450" spc="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50" spc="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50">
                <a:solidFill>
                  <a:srgbClr val="FFFFFF"/>
                </a:solidFill>
                <a:latin typeface="Tahoma"/>
                <a:cs typeface="Tahoma"/>
              </a:rPr>
              <a:t>Files,</a:t>
            </a:r>
            <a:r>
              <a:rPr dirty="0" sz="245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Jars,</a:t>
            </a:r>
            <a:r>
              <a:rPr dirty="0" sz="245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0">
                <a:solidFill>
                  <a:srgbClr val="FFFFFF"/>
                </a:solidFill>
                <a:latin typeface="Tahoma"/>
                <a:cs typeface="Tahoma"/>
              </a:rPr>
              <a:t>Wars</a:t>
            </a:r>
            <a:r>
              <a:rPr dirty="0" sz="2450" spc="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50" spc="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Tahoma"/>
                <a:cs typeface="Tahoma"/>
              </a:rPr>
              <a:t>Ears.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618875" y="5444860"/>
            <a:ext cx="6715125" cy="419100"/>
          </a:xfrm>
          <a:prstGeom prst="rect">
            <a:avLst/>
          </a:prstGeom>
          <a:solidFill>
            <a:srgbClr val="66635F"/>
          </a:solidFill>
        </p:spPr>
        <p:txBody>
          <a:bodyPr wrap="square" lIns="0" tIns="74930" rIns="0" bIns="0" rtlCol="0" vert="horz">
            <a:spAutoFit/>
          </a:bodyPr>
          <a:lstStyle/>
          <a:p>
            <a:pPr algn="ctr" marL="59055">
              <a:lnSpc>
                <a:spcPct val="100000"/>
              </a:lnSpc>
              <a:spcBef>
                <a:spcPts val="590"/>
              </a:spcBef>
            </a:pPr>
            <a:r>
              <a:rPr dirty="0" sz="1800" spc="240">
                <a:solidFill>
                  <a:srgbClr val="FFFFFF"/>
                </a:solidFill>
                <a:latin typeface="Tahoma"/>
                <a:cs typeface="Tahoma"/>
              </a:rPr>
              <a:t>CLEAN</a:t>
            </a:r>
            <a:r>
              <a:rPr dirty="0" sz="1800" spc="2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30319" y="7921"/>
            <a:ext cx="11614785" cy="11299190"/>
            <a:chOff x="1030319" y="7921"/>
            <a:chExt cx="11614785" cy="11299190"/>
          </a:xfrm>
        </p:grpSpPr>
        <p:sp>
          <p:nvSpPr>
            <p:cNvPr id="3" name="object 3" descr=""/>
            <p:cNvSpPr/>
            <p:nvPr/>
          </p:nvSpPr>
          <p:spPr>
            <a:xfrm>
              <a:off x="1035717" y="13318"/>
              <a:ext cx="11603990" cy="11288395"/>
            </a:xfrm>
            <a:custGeom>
              <a:avLst/>
              <a:gdLst/>
              <a:ahLst/>
              <a:cxnLst/>
              <a:rect l="l" t="t" r="r" b="b"/>
              <a:pathLst>
                <a:path w="11603990" h="11288395">
                  <a:moveTo>
                    <a:pt x="5057213" y="0"/>
                  </a:moveTo>
                  <a:lnTo>
                    <a:pt x="0" y="11288148"/>
                  </a:lnTo>
                  <a:lnTo>
                    <a:pt x="11603908" y="11288148"/>
                  </a:lnTo>
                  <a:lnTo>
                    <a:pt x="5057213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501" y="1810222"/>
              <a:ext cx="11517973" cy="817979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173715" y="2319389"/>
              <a:ext cx="8104505" cy="5133340"/>
            </a:xfrm>
            <a:custGeom>
              <a:avLst/>
              <a:gdLst/>
              <a:ahLst/>
              <a:cxnLst/>
              <a:rect l="l" t="t" r="r" b="b"/>
              <a:pathLst>
                <a:path w="8104505" h="5133340">
                  <a:moveTo>
                    <a:pt x="0" y="0"/>
                  </a:moveTo>
                  <a:lnTo>
                    <a:pt x="2700473" y="5133056"/>
                  </a:lnTo>
                  <a:lnTo>
                    <a:pt x="8104024" y="3025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35F">
                <a:alpha val="4968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3214742" y="772616"/>
            <a:ext cx="6009640" cy="8968105"/>
          </a:xfrm>
          <a:prstGeom prst="rect">
            <a:avLst/>
          </a:prstGeom>
        </p:spPr>
        <p:txBody>
          <a:bodyPr wrap="square" lIns="0" tIns="285750" rIns="0" bIns="0" rtlCol="0" vert="horz">
            <a:spAutoFit/>
          </a:bodyPr>
          <a:lstStyle/>
          <a:p>
            <a:pPr marL="386715" indent="-349250">
              <a:lnSpc>
                <a:spcPct val="100000"/>
              </a:lnSpc>
              <a:spcBef>
                <a:spcPts val="2250"/>
              </a:spcBef>
              <a:buClr>
                <a:srgbClr val="929292"/>
              </a:buClr>
              <a:buSzPct val="59459"/>
              <a:buFont typeface="HGMaruGothicMPRO"/>
              <a:buChar char="❖"/>
              <a:tabLst>
                <a:tab pos="387350" algn="l"/>
              </a:tabLst>
            </a:pPr>
            <a:r>
              <a:rPr dirty="0" sz="3700" spc="490">
                <a:latin typeface="Tahoma"/>
                <a:cs typeface="Tahoma"/>
              </a:rPr>
              <a:t>CLEAN</a:t>
            </a:r>
            <a:r>
              <a:rPr dirty="0" sz="3700" spc="545">
                <a:latin typeface="Tahoma"/>
                <a:cs typeface="Tahoma"/>
              </a:rPr>
              <a:t> </a:t>
            </a:r>
            <a:r>
              <a:rPr dirty="0" sz="3700" spc="475">
                <a:latin typeface="Tahoma"/>
                <a:cs typeface="Tahoma"/>
              </a:rPr>
              <a:t>CODE</a:t>
            </a:r>
            <a:endParaRPr sz="3700">
              <a:latin typeface="Tahoma"/>
              <a:cs typeface="Tahoma"/>
            </a:endParaRPr>
          </a:p>
          <a:p>
            <a:pPr marL="386715" indent="-349250">
              <a:lnSpc>
                <a:spcPct val="100000"/>
              </a:lnSpc>
              <a:spcBef>
                <a:spcPts val="2160"/>
              </a:spcBef>
              <a:buClr>
                <a:srgbClr val="929292"/>
              </a:buClr>
              <a:buSzPct val="59459"/>
              <a:buFont typeface="HGMaruGothicMPRO"/>
              <a:buChar char="❖"/>
              <a:tabLst>
                <a:tab pos="387350" algn="l"/>
              </a:tabLst>
            </a:pPr>
            <a:r>
              <a:rPr dirty="0" sz="3700" spc="535">
                <a:latin typeface="Tahoma"/>
                <a:cs typeface="Tahoma"/>
              </a:rPr>
              <a:t>MEANINGFUL</a:t>
            </a:r>
            <a:r>
              <a:rPr dirty="0" sz="3700" spc="445">
                <a:latin typeface="Tahoma"/>
                <a:cs typeface="Tahoma"/>
              </a:rPr>
              <a:t> </a:t>
            </a:r>
            <a:r>
              <a:rPr dirty="0" sz="3700" spc="520">
                <a:latin typeface="Tahoma"/>
                <a:cs typeface="Tahoma"/>
              </a:rPr>
              <a:t>NAMES </a:t>
            </a:r>
            <a:endParaRPr sz="3700">
              <a:latin typeface="Tahoma"/>
              <a:cs typeface="Tahoma"/>
            </a:endParaRPr>
          </a:p>
          <a:p>
            <a:pPr marL="386715" indent="-349250">
              <a:lnSpc>
                <a:spcPct val="100000"/>
              </a:lnSpc>
              <a:spcBef>
                <a:spcPts val="2155"/>
              </a:spcBef>
              <a:buClr>
                <a:srgbClr val="929292"/>
              </a:buClr>
              <a:buSzPct val="59459"/>
              <a:buFont typeface="HGMaruGothicMPRO"/>
              <a:buChar char="❖"/>
              <a:tabLst>
                <a:tab pos="387350" algn="l"/>
              </a:tabLst>
            </a:pPr>
            <a:r>
              <a:rPr dirty="0" sz="3700" spc="470">
                <a:latin typeface="Tahoma"/>
                <a:cs typeface="Tahoma"/>
              </a:rPr>
              <a:t>FUNCTIONS </a:t>
            </a:r>
            <a:endParaRPr sz="3700">
              <a:latin typeface="Tahoma"/>
              <a:cs typeface="Tahoma"/>
            </a:endParaRPr>
          </a:p>
          <a:p>
            <a:pPr marL="386715" indent="-349250">
              <a:lnSpc>
                <a:spcPct val="100000"/>
              </a:lnSpc>
              <a:spcBef>
                <a:spcPts val="2155"/>
              </a:spcBef>
              <a:buClr>
                <a:srgbClr val="929292"/>
              </a:buClr>
              <a:buSzPct val="59459"/>
              <a:buFont typeface="HGMaruGothicMPRO"/>
              <a:buChar char="❖"/>
              <a:tabLst>
                <a:tab pos="387350" algn="l"/>
              </a:tabLst>
            </a:pPr>
            <a:r>
              <a:rPr dirty="0" sz="3700" spc="565">
                <a:latin typeface="Tahoma"/>
                <a:cs typeface="Tahoma"/>
              </a:rPr>
              <a:t>COMMENTS</a:t>
            </a:r>
            <a:endParaRPr sz="3700">
              <a:latin typeface="Tahoma"/>
              <a:cs typeface="Tahoma"/>
            </a:endParaRPr>
          </a:p>
          <a:p>
            <a:pPr marL="386715" indent="-349250">
              <a:lnSpc>
                <a:spcPct val="100000"/>
              </a:lnSpc>
              <a:spcBef>
                <a:spcPts val="2155"/>
              </a:spcBef>
              <a:buClr>
                <a:srgbClr val="929292"/>
              </a:buClr>
              <a:buSzPct val="59459"/>
              <a:buFont typeface="HGMaruGothicMPRO"/>
              <a:buChar char="❖"/>
              <a:tabLst>
                <a:tab pos="387350" algn="l"/>
              </a:tabLst>
            </a:pPr>
            <a:r>
              <a:rPr dirty="0" sz="3700" spc="455">
                <a:latin typeface="Tahoma"/>
                <a:cs typeface="Tahoma"/>
              </a:rPr>
              <a:t>FORMATTING</a:t>
            </a:r>
            <a:endParaRPr sz="3700">
              <a:latin typeface="Tahoma"/>
              <a:cs typeface="Tahoma"/>
            </a:endParaRPr>
          </a:p>
          <a:p>
            <a:pPr marL="386715" marR="456565" indent="-349250">
              <a:lnSpc>
                <a:spcPct val="100299"/>
              </a:lnSpc>
              <a:spcBef>
                <a:spcPts val="2145"/>
              </a:spcBef>
              <a:buClr>
                <a:srgbClr val="929292"/>
              </a:buClr>
              <a:buSzPct val="59459"/>
              <a:buFont typeface="HGMaruGothicMPRO"/>
              <a:buChar char="❖"/>
              <a:tabLst>
                <a:tab pos="387350" algn="l"/>
              </a:tabLst>
            </a:pPr>
            <a:r>
              <a:rPr dirty="0" sz="3700" spc="415">
                <a:latin typeface="Tahoma"/>
                <a:cs typeface="Tahoma"/>
              </a:rPr>
              <a:t>OBJECTS</a:t>
            </a:r>
            <a:r>
              <a:rPr dirty="0" sz="3700" spc="420">
                <a:latin typeface="Tahoma"/>
                <a:cs typeface="Tahoma"/>
              </a:rPr>
              <a:t> </a:t>
            </a:r>
            <a:r>
              <a:rPr dirty="0" sz="3700" spc="555">
                <a:latin typeface="Tahoma"/>
                <a:cs typeface="Tahoma"/>
              </a:rPr>
              <a:t>AND</a:t>
            </a:r>
            <a:r>
              <a:rPr dirty="0" sz="3700" spc="550">
                <a:latin typeface="Tahoma"/>
                <a:cs typeface="Tahoma"/>
              </a:rPr>
              <a:t> </a:t>
            </a:r>
            <a:r>
              <a:rPr dirty="0" sz="3700" spc="330">
                <a:latin typeface="Tahoma"/>
                <a:cs typeface="Tahoma"/>
              </a:rPr>
              <a:t>DATA </a:t>
            </a:r>
            <a:r>
              <a:rPr dirty="0" sz="3700" spc="405">
                <a:latin typeface="Tahoma"/>
                <a:cs typeface="Tahoma"/>
              </a:rPr>
              <a:t>STRUCTURES </a:t>
            </a:r>
            <a:endParaRPr sz="3700">
              <a:latin typeface="Tahoma"/>
              <a:cs typeface="Tahoma"/>
            </a:endParaRPr>
          </a:p>
          <a:p>
            <a:pPr marL="386715" indent="-349250">
              <a:lnSpc>
                <a:spcPct val="100000"/>
              </a:lnSpc>
              <a:spcBef>
                <a:spcPts val="2155"/>
              </a:spcBef>
              <a:buClr>
                <a:srgbClr val="929292"/>
              </a:buClr>
              <a:buSzPct val="59459"/>
              <a:buFont typeface="HGMaruGothicMPRO"/>
              <a:buChar char="❖"/>
              <a:tabLst>
                <a:tab pos="387350" algn="l"/>
              </a:tabLst>
            </a:pPr>
            <a:r>
              <a:rPr dirty="0" sz="3700" spc="370">
                <a:latin typeface="Tahoma"/>
                <a:cs typeface="Tahoma"/>
              </a:rPr>
              <a:t>ERROR</a:t>
            </a:r>
            <a:r>
              <a:rPr dirty="0" sz="3700" spc="550">
                <a:latin typeface="Tahoma"/>
                <a:cs typeface="Tahoma"/>
              </a:rPr>
              <a:t> </a:t>
            </a:r>
            <a:r>
              <a:rPr dirty="0" sz="3700" spc="505">
                <a:latin typeface="Tahoma"/>
                <a:cs typeface="Tahoma"/>
              </a:rPr>
              <a:t>HANDLING </a:t>
            </a:r>
            <a:endParaRPr sz="3700">
              <a:latin typeface="Tahoma"/>
              <a:cs typeface="Tahoma"/>
            </a:endParaRPr>
          </a:p>
          <a:p>
            <a:pPr marL="386715" indent="-349250">
              <a:lnSpc>
                <a:spcPct val="100000"/>
              </a:lnSpc>
              <a:spcBef>
                <a:spcPts val="2155"/>
              </a:spcBef>
              <a:buClr>
                <a:srgbClr val="929292"/>
              </a:buClr>
              <a:buSzPct val="59459"/>
              <a:buFont typeface="HGMaruGothicMPRO"/>
              <a:buChar char="❖"/>
              <a:tabLst>
                <a:tab pos="387350" algn="l"/>
              </a:tabLst>
            </a:pPr>
            <a:r>
              <a:rPr dirty="0" sz="3700" spc="355">
                <a:latin typeface="Tahoma"/>
                <a:cs typeface="Tahoma"/>
              </a:rPr>
              <a:t>UNIT</a:t>
            </a:r>
            <a:r>
              <a:rPr dirty="0" sz="3700" spc="310">
                <a:latin typeface="Tahoma"/>
                <a:cs typeface="Tahoma"/>
              </a:rPr>
              <a:t> </a:t>
            </a:r>
            <a:r>
              <a:rPr dirty="0" sz="3700" spc="270">
                <a:latin typeface="Tahoma"/>
                <a:cs typeface="Tahoma"/>
              </a:rPr>
              <a:t>TESTS</a:t>
            </a:r>
            <a:endParaRPr sz="3700">
              <a:latin typeface="Tahoma"/>
              <a:cs typeface="Tahoma"/>
            </a:endParaRPr>
          </a:p>
          <a:p>
            <a:pPr marL="386715" indent="-349250">
              <a:lnSpc>
                <a:spcPct val="100000"/>
              </a:lnSpc>
              <a:spcBef>
                <a:spcPts val="2155"/>
              </a:spcBef>
              <a:buClr>
                <a:srgbClr val="929292"/>
              </a:buClr>
              <a:buSzPct val="59459"/>
              <a:buFont typeface="HGMaruGothicMPRO"/>
              <a:buChar char="❖"/>
              <a:tabLst>
                <a:tab pos="387350" algn="l"/>
              </a:tabLst>
            </a:pPr>
            <a:r>
              <a:rPr dirty="0" sz="3700" spc="370">
                <a:latin typeface="Tahoma"/>
                <a:cs typeface="Tahoma"/>
              </a:rPr>
              <a:t>CLASSES</a:t>
            </a:r>
            <a:endParaRPr sz="3700">
              <a:latin typeface="Tahoma"/>
              <a:cs typeface="Tahoma"/>
            </a:endParaRPr>
          </a:p>
          <a:p>
            <a:pPr marL="386715" indent="-349250">
              <a:lnSpc>
                <a:spcPct val="100000"/>
              </a:lnSpc>
              <a:spcBef>
                <a:spcPts val="2155"/>
              </a:spcBef>
              <a:buClr>
                <a:srgbClr val="929292"/>
              </a:buClr>
              <a:buSzPct val="59459"/>
              <a:buFont typeface="HGMaruGothicMPRO"/>
              <a:buChar char="❖"/>
              <a:tabLst>
                <a:tab pos="387350" algn="l"/>
              </a:tabLst>
            </a:pPr>
            <a:r>
              <a:rPr dirty="0" sz="3700" spc="500">
                <a:latin typeface="Tahoma"/>
                <a:cs typeface="Tahoma"/>
              </a:rPr>
              <a:t>EMERGENCE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60413" y="4866732"/>
            <a:ext cx="256413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195">
                <a:solidFill>
                  <a:srgbClr val="FFFFFF"/>
                </a:solidFill>
                <a:latin typeface="Tahoma"/>
                <a:cs typeface="Tahoma"/>
              </a:rPr>
              <a:t>INDEX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785332" y="4412321"/>
            <a:ext cx="774065" cy="450215"/>
          </a:xfrm>
          <a:custGeom>
            <a:avLst/>
            <a:gdLst/>
            <a:ahLst/>
            <a:cxnLst/>
            <a:rect l="l" t="t" r="r" b="b"/>
            <a:pathLst>
              <a:path w="774065" h="450214">
                <a:moveTo>
                  <a:pt x="773517" y="0"/>
                </a:moveTo>
                <a:lnTo>
                  <a:pt x="0" y="126425"/>
                </a:lnTo>
                <a:lnTo>
                  <a:pt x="323546" y="449971"/>
                </a:lnTo>
                <a:lnTo>
                  <a:pt x="773517" y="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390604" y="0"/>
            <a:ext cx="11713845" cy="11308715"/>
            <a:chOff x="8390604" y="0"/>
            <a:chExt cx="11713845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0604" y="3356419"/>
              <a:ext cx="11713495" cy="79521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459" y="0"/>
              <a:ext cx="8551075" cy="453325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035731" y="5924292"/>
            <a:ext cx="9320530" cy="1470660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323215" indent="-285750">
              <a:lnSpc>
                <a:spcPct val="100000"/>
              </a:lnSpc>
              <a:spcBef>
                <a:spcPts val="944"/>
              </a:spcBef>
              <a:buFont typeface="Tahoma"/>
              <a:buChar char="•"/>
              <a:tabLst>
                <a:tab pos="323850" algn="l"/>
              </a:tabLst>
            </a:pPr>
            <a:r>
              <a:rPr dirty="0" sz="2450" spc="-75" b="1">
                <a:latin typeface="Tahoma"/>
                <a:cs typeface="Tahoma"/>
              </a:rPr>
              <a:t>getLinearSearchPosition</a:t>
            </a:r>
            <a:r>
              <a:rPr dirty="0" sz="2450" spc="-75">
                <a:latin typeface="Tahoma"/>
                <a:cs typeface="Tahoma"/>
              </a:rPr>
              <a:t>:</a:t>
            </a:r>
            <a:r>
              <a:rPr dirty="0" sz="2450" spc="95">
                <a:latin typeface="Tahoma"/>
                <a:cs typeface="Tahoma"/>
              </a:rPr>
              <a:t> </a:t>
            </a:r>
            <a:r>
              <a:rPr dirty="0" sz="2450" spc="110">
                <a:latin typeface="Tahoma"/>
                <a:cs typeface="Tahoma"/>
              </a:rPr>
              <a:t>-</a:t>
            </a:r>
            <a:r>
              <a:rPr dirty="0" sz="2450">
                <a:latin typeface="Tahoma"/>
                <a:cs typeface="Tahoma"/>
              </a:rPr>
              <a:t>-</a:t>
            </a:r>
            <a:r>
              <a:rPr dirty="0" sz="2450" spc="100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indicates</a:t>
            </a:r>
            <a:r>
              <a:rPr dirty="0" sz="2450" spc="95">
                <a:latin typeface="Tahoma"/>
                <a:cs typeface="Tahoma"/>
              </a:rPr>
              <a:t> </a:t>
            </a:r>
            <a:r>
              <a:rPr dirty="0" sz="2450" spc="85">
                <a:latin typeface="Tahoma"/>
                <a:cs typeface="Tahoma"/>
              </a:rPr>
              <a:t>how</a:t>
            </a:r>
            <a:r>
              <a:rPr dirty="0" sz="2450" spc="4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the</a:t>
            </a:r>
            <a:r>
              <a:rPr dirty="0" sz="2450" spc="95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method</a:t>
            </a:r>
            <a:r>
              <a:rPr dirty="0" sz="2450" spc="45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works</a:t>
            </a:r>
            <a:endParaRPr sz="2450">
              <a:latin typeface="Tahoma"/>
              <a:cs typeface="Tahoma"/>
            </a:endParaRPr>
          </a:p>
          <a:p>
            <a:pPr marL="323215" indent="-285750">
              <a:lnSpc>
                <a:spcPct val="100000"/>
              </a:lnSpc>
              <a:spcBef>
                <a:spcPts val="855"/>
              </a:spcBef>
              <a:buFont typeface="Tahoma"/>
              <a:buChar char="•"/>
              <a:tabLst>
                <a:tab pos="323850" algn="l"/>
              </a:tabLst>
            </a:pPr>
            <a:r>
              <a:rPr dirty="0" sz="2450" spc="-75" b="1">
                <a:latin typeface="Tahoma"/>
                <a:cs typeface="Tahoma"/>
              </a:rPr>
              <a:t>getSearchPosition</a:t>
            </a:r>
            <a:r>
              <a:rPr dirty="0" sz="2450" spc="-75">
                <a:latin typeface="Tahoma"/>
                <a:cs typeface="Tahoma"/>
              </a:rPr>
              <a:t>:</a:t>
            </a:r>
            <a:r>
              <a:rPr dirty="0" sz="2450" spc="70">
                <a:latin typeface="Tahoma"/>
                <a:cs typeface="Tahoma"/>
              </a:rPr>
              <a:t> </a:t>
            </a:r>
            <a:r>
              <a:rPr dirty="0" sz="2450" spc="110">
                <a:latin typeface="Tahoma"/>
                <a:cs typeface="Tahoma"/>
              </a:rPr>
              <a:t>-</a:t>
            </a:r>
            <a:r>
              <a:rPr dirty="0" sz="2450">
                <a:latin typeface="Tahoma"/>
                <a:cs typeface="Tahoma"/>
              </a:rPr>
              <a:t>-</a:t>
            </a:r>
            <a:r>
              <a:rPr dirty="0" sz="2450" spc="8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is</a:t>
            </a:r>
            <a:r>
              <a:rPr dirty="0" sz="2450" spc="85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better</a:t>
            </a:r>
            <a:endParaRPr sz="2450">
              <a:latin typeface="Tahoma"/>
              <a:cs typeface="Tahoma"/>
            </a:endParaRPr>
          </a:p>
          <a:p>
            <a:pPr marL="323215" indent="-285750">
              <a:lnSpc>
                <a:spcPct val="100000"/>
              </a:lnSpc>
              <a:spcBef>
                <a:spcPts val="850"/>
              </a:spcBef>
              <a:buFont typeface="Tahoma"/>
              <a:buChar char="•"/>
              <a:tabLst>
                <a:tab pos="323850" algn="l"/>
              </a:tabLst>
            </a:pPr>
            <a:r>
              <a:rPr dirty="0" sz="2450" spc="-60" b="1">
                <a:latin typeface="Tahoma"/>
                <a:cs typeface="Tahoma"/>
              </a:rPr>
              <a:t>getPosition</a:t>
            </a:r>
            <a:r>
              <a:rPr dirty="0" sz="2450" spc="-60">
                <a:latin typeface="Tahoma"/>
                <a:cs typeface="Tahoma"/>
              </a:rPr>
              <a:t>:</a:t>
            </a:r>
            <a:r>
              <a:rPr dirty="0" sz="2450" spc="70">
                <a:latin typeface="Tahoma"/>
                <a:cs typeface="Tahoma"/>
              </a:rPr>
              <a:t> </a:t>
            </a:r>
            <a:r>
              <a:rPr dirty="0" sz="2450" spc="110">
                <a:latin typeface="Tahoma"/>
                <a:cs typeface="Tahoma"/>
              </a:rPr>
              <a:t>-</a:t>
            </a:r>
            <a:r>
              <a:rPr dirty="0" sz="2450">
                <a:latin typeface="Tahoma"/>
                <a:cs typeface="Tahoma"/>
              </a:rPr>
              <a:t>-</a:t>
            </a:r>
            <a:r>
              <a:rPr dirty="0" sz="2450" spc="7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is</a:t>
            </a:r>
            <a:r>
              <a:rPr dirty="0" sz="2450" spc="70">
                <a:latin typeface="Tahoma"/>
                <a:cs typeface="Tahoma"/>
              </a:rPr>
              <a:t> </a:t>
            </a:r>
            <a:r>
              <a:rPr dirty="0" sz="2450" spc="55">
                <a:latin typeface="Tahoma"/>
                <a:cs typeface="Tahoma"/>
              </a:rPr>
              <a:t>even</a:t>
            </a:r>
            <a:r>
              <a:rPr dirty="0" sz="2450" spc="70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better</a:t>
            </a:r>
            <a:endParaRPr sz="245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532399" y="7528593"/>
            <a:ext cx="6748780" cy="3460750"/>
            <a:chOff x="7532399" y="7528593"/>
            <a:chExt cx="6748780" cy="3460750"/>
          </a:xfrm>
        </p:grpSpPr>
        <p:sp>
          <p:nvSpPr>
            <p:cNvPr id="7" name="object 7" descr=""/>
            <p:cNvSpPr/>
            <p:nvPr/>
          </p:nvSpPr>
          <p:spPr>
            <a:xfrm>
              <a:off x="7537635" y="7533829"/>
              <a:ext cx="6432550" cy="3450590"/>
            </a:xfrm>
            <a:custGeom>
              <a:avLst/>
              <a:gdLst/>
              <a:ahLst/>
              <a:cxnLst/>
              <a:rect l="l" t="t" r="r" b="b"/>
              <a:pathLst>
                <a:path w="6432550" h="3450590">
                  <a:moveTo>
                    <a:pt x="3215963" y="0"/>
                  </a:moveTo>
                  <a:lnTo>
                    <a:pt x="6431928" y="3450130"/>
                  </a:lnTo>
                  <a:lnTo>
                    <a:pt x="0" y="3450130"/>
                  </a:lnTo>
                  <a:lnTo>
                    <a:pt x="3215963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275679" y="10298211"/>
              <a:ext cx="1005205" cy="539750"/>
            </a:xfrm>
            <a:custGeom>
              <a:avLst/>
              <a:gdLst/>
              <a:ahLst/>
              <a:cxnLst/>
              <a:rect l="l" t="t" r="r" b="b"/>
              <a:pathLst>
                <a:path w="1005205" h="539750">
                  <a:moveTo>
                    <a:pt x="502560" y="0"/>
                  </a:moveTo>
                  <a:lnTo>
                    <a:pt x="0" y="539155"/>
                  </a:lnTo>
                  <a:lnTo>
                    <a:pt x="1005121" y="539155"/>
                  </a:lnTo>
                  <a:lnTo>
                    <a:pt x="502560" y="0"/>
                  </a:lnTo>
                  <a:close/>
                </a:path>
              </a:pathLst>
            </a:custGeom>
            <a:solidFill>
              <a:srgbClr val="000000">
                <a:alpha val="3726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1340273" y="3554129"/>
            <a:ext cx="5170170" cy="4540250"/>
            <a:chOff x="1340273" y="3554129"/>
            <a:chExt cx="5170170" cy="4540250"/>
          </a:xfrm>
        </p:grpSpPr>
        <p:sp>
          <p:nvSpPr>
            <p:cNvPr id="10" name="object 10" descr=""/>
            <p:cNvSpPr/>
            <p:nvPr/>
          </p:nvSpPr>
          <p:spPr>
            <a:xfrm>
              <a:off x="1459093" y="3651403"/>
              <a:ext cx="5046345" cy="4438015"/>
            </a:xfrm>
            <a:custGeom>
              <a:avLst/>
              <a:gdLst/>
              <a:ahLst/>
              <a:cxnLst/>
              <a:rect l="l" t="t" r="r" b="b"/>
              <a:pathLst>
                <a:path w="5046345" h="4438015">
                  <a:moveTo>
                    <a:pt x="10483" y="0"/>
                  </a:moveTo>
                  <a:lnTo>
                    <a:pt x="0" y="4437510"/>
                  </a:lnTo>
                  <a:lnTo>
                    <a:pt x="5046009" y="4437510"/>
                  </a:lnTo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40273" y="3554129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0" y="0"/>
                  </a:moveTo>
                  <a:lnTo>
                    <a:pt x="270423" y="0"/>
                  </a:lnTo>
                  <a:lnTo>
                    <a:pt x="270423" y="270423"/>
                  </a:lnTo>
                  <a:lnTo>
                    <a:pt x="0" y="270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7300"/>
              </a:lnSpc>
              <a:spcBef>
                <a:spcPts val="95"/>
              </a:spcBef>
            </a:pPr>
            <a:r>
              <a:rPr dirty="0" spc="455"/>
              <a:t>USE</a:t>
            </a:r>
          </a:p>
          <a:p>
            <a:pPr marL="33020">
              <a:lnSpc>
                <a:spcPts val="6335"/>
              </a:lnSpc>
            </a:pPr>
            <a:r>
              <a:rPr dirty="0" sz="6100" spc="-30" b="1">
                <a:solidFill>
                  <a:srgbClr val="C9C3BA"/>
                </a:solidFill>
                <a:latin typeface="Tahoma"/>
                <a:cs typeface="Tahoma"/>
              </a:rPr>
              <a:t>INTENTION-</a:t>
            </a:r>
            <a:r>
              <a:rPr dirty="0" sz="6100" spc="-10" b="1">
                <a:solidFill>
                  <a:srgbClr val="C9C3BA"/>
                </a:solidFill>
                <a:latin typeface="Tahoma"/>
                <a:cs typeface="Tahoma"/>
              </a:rPr>
              <a:t>REVEALING</a:t>
            </a:r>
            <a:endParaRPr sz="6100">
              <a:latin typeface="Tahoma"/>
              <a:cs typeface="Tahoma"/>
            </a:endParaRPr>
          </a:p>
          <a:p>
            <a:pPr marL="6410325">
              <a:lnSpc>
                <a:spcPts val="7555"/>
              </a:lnSpc>
            </a:pPr>
            <a:r>
              <a:rPr dirty="0" spc="730"/>
              <a:t>NAMES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9599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NAMING: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32399" y="0"/>
            <a:ext cx="12571730" cy="11308715"/>
            <a:chOff x="7532399" y="0"/>
            <a:chExt cx="1257173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0604" y="3356419"/>
              <a:ext cx="11713495" cy="79521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458" y="0"/>
              <a:ext cx="8551075" cy="453325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537635" y="7533829"/>
              <a:ext cx="6432550" cy="3450590"/>
            </a:xfrm>
            <a:custGeom>
              <a:avLst/>
              <a:gdLst/>
              <a:ahLst/>
              <a:cxnLst/>
              <a:rect l="l" t="t" r="r" b="b"/>
              <a:pathLst>
                <a:path w="6432550" h="3450590">
                  <a:moveTo>
                    <a:pt x="3215963" y="0"/>
                  </a:moveTo>
                  <a:lnTo>
                    <a:pt x="6431928" y="3450130"/>
                  </a:lnTo>
                  <a:lnTo>
                    <a:pt x="0" y="3450130"/>
                  </a:lnTo>
                  <a:lnTo>
                    <a:pt x="3215963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275679" y="10298210"/>
              <a:ext cx="1005205" cy="539750"/>
            </a:xfrm>
            <a:custGeom>
              <a:avLst/>
              <a:gdLst/>
              <a:ahLst/>
              <a:cxnLst/>
              <a:rect l="l" t="t" r="r" b="b"/>
              <a:pathLst>
                <a:path w="1005205" h="539750">
                  <a:moveTo>
                    <a:pt x="502560" y="0"/>
                  </a:moveTo>
                  <a:lnTo>
                    <a:pt x="0" y="539155"/>
                  </a:lnTo>
                  <a:lnTo>
                    <a:pt x="1005121" y="539155"/>
                  </a:lnTo>
                  <a:lnTo>
                    <a:pt x="502560" y="0"/>
                  </a:lnTo>
                  <a:close/>
                </a:path>
              </a:pathLst>
            </a:custGeom>
            <a:solidFill>
              <a:srgbClr val="000000">
                <a:alpha val="3726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631168" y="4552605"/>
            <a:ext cx="1508125" cy="2381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95"/>
              </a:spcBef>
            </a:pPr>
            <a:r>
              <a:rPr dirty="0" sz="2450" spc="300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450" spc="15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450" spc="300">
                <a:latin typeface="Times New Roman"/>
                <a:cs typeface="Times New Roman"/>
              </a:rPr>
              <a:t>a</a:t>
            </a:r>
            <a:r>
              <a:rPr dirty="0" sz="2450" spc="155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=</a:t>
            </a:r>
            <a:r>
              <a:rPr dirty="0" sz="2450" spc="155">
                <a:latin typeface="Times New Roman"/>
                <a:cs typeface="Times New Roman"/>
              </a:rPr>
              <a:t> </a:t>
            </a:r>
            <a:r>
              <a:rPr dirty="0" sz="2450" spc="100">
                <a:latin typeface="Times New Roman"/>
                <a:cs typeface="Times New Roman"/>
              </a:rPr>
              <a:t>l; </a:t>
            </a:r>
            <a:r>
              <a:rPr dirty="0" sz="2450" spc="105">
                <a:solidFill>
                  <a:srgbClr val="3569D7"/>
                </a:solidFill>
                <a:latin typeface="Times New Roman"/>
                <a:cs typeface="Times New Roman"/>
              </a:rPr>
              <a:t>if</a:t>
            </a:r>
            <a:r>
              <a:rPr dirty="0" sz="2450" spc="13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450" spc="125">
                <a:latin typeface="Times New Roman"/>
                <a:cs typeface="Times New Roman"/>
              </a:rPr>
              <a:t>(O</a:t>
            </a:r>
            <a:r>
              <a:rPr dirty="0" sz="2450" spc="135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==</a:t>
            </a:r>
            <a:r>
              <a:rPr dirty="0" sz="2450" spc="130">
                <a:latin typeface="Times New Roman"/>
                <a:cs typeface="Times New Roman"/>
              </a:rPr>
              <a:t> </a:t>
            </a:r>
            <a:r>
              <a:rPr dirty="0" sz="2450" spc="260">
                <a:latin typeface="Times New Roman"/>
                <a:cs typeface="Times New Roman"/>
              </a:rPr>
              <a:t>l)</a:t>
            </a:r>
            <a:endParaRPr sz="245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770"/>
              </a:spcBef>
            </a:pPr>
            <a:r>
              <a:rPr dirty="0" sz="2450" spc="145">
                <a:latin typeface="Times New Roman"/>
                <a:cs typeface="Times New Roman"/>
              </a:rPr>
              <a:t>a=O1;</a:t>
            </a: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450" spc="265">
                <a:solidFill>
                  <a:srgbClr val="3569D7"/>
                </a:solidFill>
                <a:latin typeface="Times New Roman"/>
                <a:cs typeface="Times New Roman"/>
              </a:rPr>
              <a:t>else</a:t>
            </a:r>
            <a:endParaRPr sz="245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770"/>
              </a:spcBef>
            </a:pPr>
            <a:r>
              <a:rPr dirty="0" sz="2450" spc="150">
                <a:latin typeface="Times New Roman"/>
                <a:cs typeface="Times New Roman"/>
              </a:rPr>
              <a:t>l=01;</a:t>
            </a:r>
            <a:endParaRPr sz="2450">
              <a:latin typeface="Times New Roman"/>
              <a:cs typeface="Times New Roma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340273" y="3554129"/>
            <a:ext cx="5170170" cy="4540250"/>
            <a:chOff x="1340273" y="3554129"/>
            <a:chExt cx="5170170" cy="4540250"/>
          </a:xfrm>
        </p:grpSpPr>
        <p:sp>
          <p:nvSpPr>
            <p:cNvPr id="9" name="object 9" descr=""/>
            <p:cNvSpPr/>
            <p:nvPr/>
          </p:nvSpPr>
          <p:spPr>
            <a:xfrm>
              <a:off x="1459093" y="3651403"/>
              <a:ext cx="5046345" cy="4438015"/>
            </a:xfrm>
            <a:custGeom>
              <a:avLst/>
              <a:gdLst/>
              <a:ahLst/>
              <a:cxnLst/>
              <a:rect l="l" t="t" r="r" b="b"/>
              <a:pathLst>
                <a:path w="5046345" h="4438015">
                  <a:moveTo>
                    <a:pt x="10483" y="0"/>
                  </a:moveTo>
                  <a:lnTo>
                    <a:pt x="0" y="4437510"/>
                  </a:lnTo>
                  <a:lnTo>
                    <a:pt x="5046009" y="4437510"/>
                  </a:lnTo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40273" y="3554129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0" y="0"/>
                  </a:moveTo>
                  <a:lnTo>
                    <a:pt x="270423" y="0"/>
                  </a:lnTo>
                  <a:lnTo>
                    <a:pt x="270423" y="270423"/>
                  </a:lnTo>
                  <a:lnTo>
                    <a:pt x="0" y="270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966297" y="2395603"/>
            <a:ext cx="7276465" cy="17614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5725">
              <a:lnSpc>
                <a:spcPts val="7134"/>
              </a:lnSpc>
              <a:spcBef>
                <a:spcPts val="95"/>
              </a:spcBef>
            </a:pPr>
            <a:r>
              <a:rPr dirty="0" sz="6600" spc="465">
                <a:latin typeface="Tahoma"/>
                <a:cs typeface="Tahoma"/>
              </a:rPr>
              <a:t>AVOID</a:t>
            </a:r>
            <a:endParaRPr sz="6600">
              <a:latin typeface="Tahoma"/>
              <a:cs typeface="Tahoma"/>
            </a:endParaRPr>
          </a:p>
          <a:p>
            <a:pPr marL="12700">
              <a:lnSpc>
                <a:spcPts val="6534"/>
              </a:lnSpc>
            </a:pPr>
            <a:r>
              <a:rPr dirty="0" sz="6100" spc="-30" b="1">
                <a:solidFill>
                  <a:srgbClr val="C9C3BA"/>
                </a:solidFill>
                <a:latin typeface="Tahoma"/>
                <a:cs typeface="Tahoma"/>
              </a:rPr>
              <a:t>DISINFORMATION</a:t>
            </a:r>
            <a:endParaRPr sz="61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9599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NAMING: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32399" y="0"/>
            <a:ext cx="12571730" cy="11308715"/>
            <a:chOff x="7532399" y="0"/>
            <a:chExt cx="1257173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0604" y="3356419"/>
              <a:ext cx="11713495" cy="79521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458" y="0"/>
              <a:ext cx="8551075" cy="453325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537635" y="7533829"/>
              <a:ext cx="6432550" cy="3450590"/>
            </a:xfrm>
            <a:custGeom>
              <a:avLst/>
              <a:gdLst/>
              <a:ahLst/>
              <a:cxnLst/>
              <a:rect l="l" t="t" r="r" b="b"/>
              <a:pathLst>
                <a:path w="6432550" h="3450590">
                  <a:moveTo>
                    <a:pt x="3215963" y="0"/>
                  </a:moveTo>
                  <a:lnTo>
                    <a:pt x="6431928" y="3450130"/>
                  </a:lnTo>
                  <a:lnTo>
                    <a:pt x="0" y="3450130"/>
                  </a:lnTo>
                  <a:lnTo>
                    <a:pt x="3215963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275679" y="10298210"/>
              <a:ext cx="1005205" cy="539750"/>
            </a:xfrm>
            <a:custGeom>
              <a:avLst/>
              <a:gdLst/>
              <a:ahLst/>
              <a:cxnLst/>
              <a:rect l="l" t="t" r="r" b="b"/>
              <a:pathLst>
                <a:path w="1005205" h="539750">
                  <a:moveTo>
                    <a:pt x="502560" y="0"/>
                  </a:moveTo>
                  <a:lnTo>
                    <a:pt x="0" y="539155"/>
                  </a:lnTo>
                  <a:lnTo>
                    <a:pt x="1005121" y="539155"/>
                  </a:lnTo>
                  <a:lnTo>
                    <a:pt x="502560" y="0"/>
                  </a:lnTo>
                  <a:close/>
                </a:path>
              </a:pathLst>
            </a:custGeom>
            <a:solidFill>
              <a:srgbClr val="000000">
                <a:alpha val="3726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340273" y="3554129"/>
            <a:ext cx="5170170" cy="4540250"/>
            <a:chOff x="1340273" y="3554129"/>
            <a:chExt cx="5170170" cy="4540250"/>
          </a:xfrm>
        </p:grpSpPr>
        <p:sp>
          <p:nvSpPr>
            <p:cNvPr id="8" name="object 8" descr=""/>
            <p:cNvSpPr/>
            <p:nvPr/>
          </p:nvSpPr>
          <p:spPr>
            <a:xfrm>
              <a:off x="1459093" y="3651403"/>
              <a:ext cx="5046345" cy="4438015"/>
            </a:xfrm>
            <a:custGeom>
              <a:avLst/>
              <a:gdLst/>
              <a:ahLst/>
              <a:cxnLst/>
              <a:rect l="l" t="t" r="r" b="b"/>
              <a:pathLst>
                <a:path w="5046345" h="4438015">
                  <a:moveTo>
                    <a:pt x="10483" y="0"/>
                  </a:moveTo>
                  <a:lnTo>
                    <a:pt x="0" y="4437510"/>
                  </a:lnTo>
                  <a:lnTo>
                    <a:pt x="5046009" y="4437510"/>
                  </a:lnTo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40273" y="3554129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0" y="0"/>
                  </a:moveTo>
                  <a:lnTo>
                    <a:pt x="270423" y="0"/>
                  </a:lnTo>
                  <a:lnTo>
                    <a:pt x="270423" y="270423"/>
                  </a:lnTo>
                  <a:lnTo>
                    <a:pt x="0" y="270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9599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NAMING: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5360" rIns="0" bIns="0" rtlCol="0" vert="horz">
            <a:spAutoFit/>
          </a:bodyPr>
          <a:lstStyle/>
          <a:p>
            <a:pPr marL="43815">
              <a:lnSpc>
                <a:spcPts val="7134"/>
              </a:lnSpc>
              <a:spcBef>
                <a:spcPts val="95"/>
              </a:spcBef>
            </a:pPr>
            <a:r>
              <a:rPr dirty="0" spc="810"/>
              <a:t>MAKE</a:t>
            </a:r>
          </a:p>
          <a:p>
            <a:pPr marL="1572260">
              <a:lnSpc>
                <a:spcPts val="5720"/>
              </a:lnSpc>
            </a:pPr>
            <a:r>
              <a:rPr dirty="0" sz="6100" spc="70" b="1">
                <a:solidFill>
                  <a:srgbClr val="C9C3BA"/>
                </a:solidFill>
                <a:latin typeface="Tahoma"/>
                <a:cs typeface="Tahoma"/>
              </a:rPr>
              <a:t>MEANINGFUL</a:t>
            </a:r>
            <a:endParaRPr sz="6100">
              <a:latin typeface="Tahoma"/>
              <a:cs typeface="Tahoma"/>
            </a:endParaRPr>
          </a:p>
          <a:p>
            <a:pPr marL="4849495">
              <a:lnSpc>
                <a:spcPts val="7100"/>
              </a:lnSpc>
            </a:pPr>
            <a:r>
              <a:rPr dirty="0" spc="375"/>
              <a:t>DISTINCTIONS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2123360" y="5463573"/>
            <a:ext cx="8505190" cy="2381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9255" marR="5080" indent="-377190">
              <a:lnSpc>
                <a:spcPct val="126200"/>
              </a:lnSpc>
              <a:spcBef>
                <a:spcPts val="95"/>
              </a:spcBef>
              <a:tabLst>
                <a:tab pos="5474335" algn="l"/>
              </a:tabLst>
            </a:pPr>
            <a:r>
              <a:rPr dirty="0" sz="2450" spc="250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450" spc="21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450" spc="320">
                <a:solidFill>
                  <a:srgbClr val="3569D7"/>
                </a:solidFill>
                <a:latin typeface="Times New Roman"/>
                <a:cs typeface="Times New Roman"/>
              </a:rPr>
              <a:t>static</a:t>
            </a:r>
            <a:r>
              <a:rPr dirty="0" sz="2450" spc="21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450" spc="245">
                <a:solidFill>
                  <a:srgbClr val="3569D7"/>
                </a:solidFill>
                <a:latin typeface="Times New Roman"/>
                <a:cs typeface="Times New Roman"/>
              </a:rPr>
              <a:t>void</a:t>
            </a:r>
            <a:r>
              <a:rPr dirty="0" sz="2450" spc="22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450" spc="325">
                <a:latin typeface="Times New Roman"/>
                <a:cs typeface="Times New Roman"/>
              </a:rPr>
              <a:t>copyChars(Char</a:t>
            </a:r>
            <a:r>
              <a:rPr dirty="0" sz="2450" spc="215">
                <a:latin typeface="Times New Roman"/>
                <a:cs typeface="Times New Roman"/>
              </a:rPr>
              <a:t> </a:t>
            </a:r>
            <a:r>
              <a:rPr dirty="0" sz="2450" spc="320">
                <a:latin typeface="Times New Roman"/>
                <a:cs typeface="Times New Roman"/>
              </a:rPr>
              <a:t>a1[],</a:t>
            </a:r>
            <a:r>
              <a:rPr dirty="0" sz="2450" spc="220">
                <a:latin typeface="Times New Roman"/>
                <a:cs typeface="Times New Roman"/>
              </a:rPr>
              <a:t> </a:t>
            </a:r>
            <a:r>
              <a:rPr dirty="0" sz="2450" spc="305">
                <a:latin typeface="Times New Roman"/>
                <a:cs typeface="Times New Roman"/>
              </a:rPr>
              <a:t>Char</a:t>
            </a:r>
            <a:r>
              <a:rPr dirty="0" sz="2450" spc="215">
                <a:latin typeface="Times New Roman"/>
                <a:cs typeface="Times New Roman"/>
              </a:rPr>
              <a:t> </a:t>
            </a:r>
            <a:r>
              <a:rPr dirty="0" sz="2450" spc="370">
                <a:latin typeface="Times New Roman"/>
                <a:cs typeface="Times New Roman"/>
              </a:rPr>
              <a:t>a2[])</a:t>
            </a:r>
            <a:r>
              <a:rPr dirty="0" sz="2450" spc="220">
                <a:latin typeface="Times New Roman"/>
                <a:cs typeface="Times New Roman"/>
              </a:rPr>
              <a:t> </a:t>
            </a:r>
            <a:r>
              <a:rPr dirty="0" sz="2450" spc="5">
                <a:latin typeface="Times New Roman"/>
                <a:cs typeface="Times New Roman"/>
              </a:rPr>
              <a:t>{ </a:t>
            </a:r>
            <a:r>
              <a:rPr dirty="0" sz="2450" spc="229">
                <a:solidFill>
                  <a:srgbClr val="3569D7"/>
                </a:solidFill>
                <a:latin typeface="Times New Roman"/>
                <a:cs typeface="Times New Roman"/>
              </a:rPr>
              <a:t>for</a:t>
            </a:r>
            <a:r>
              <a:rPr dirty="0" sz="2450" spc="17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450" spc="325">
                <a:latin typeface="Times New Roman"/>
                <a:cs typeface="Times New Roman"/>
              </a:rPr>
              <a:t>(</a:t>
            </a:r>
            <a:r>
              <a:rPr dirty="0" sz="2450" spc="325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450" spc="17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450" spc="80">
                <a:latin typeface="Times New Roman"/>
                <a:cs typeface="Times New Roman"/>
              </a:rPr>
              <a:t>i</a:t>
            </a:r>
            <a:r>
              <a:rPr dirty="0" sz="2450" spc="170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=</a:t>
            </a:r>
            <a:r>
              <a:rPr dirty="0" sz="2450" spc="170">
                <a:latin typeface="Times New Roman"/>
                <a:cs typeface="Times New Roman"/>
              </a:rPr>
              <a:t> </a:t>
            </a:r>
            <a:r>
              <a:rPr dirty="0" sz="2450" spc="215">
                <a:latin typeface="Times New Roman"/>
                <a:cs typeface="Times New Roman"/>
              </a:rPr>
              <a:t>0;</a:t>
            </a:r>
            <a:r>
              <a:rPr dirty="0" sz="2450" spc="170">
                <a:latin typeface="Times New Roman"/>
                <a:cs typeface="Times New Roman"/>
              </a:rPr>
              <a:t> </a:t>
            </a:r>
            <a:r>
              <a:rPr dirty="0" sz="2450" spc="80">
                <a:latin typeface="Times New Roman"/>
                <a:cs typeface="Times New Roman"/>
              </a:rPr>
              <a:t>i</a:t>
            </a:r>
            <a:r>
              <a:rPr dirty="0" sz="2450" spc="175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&lt;</a:t>
            </a:r>
            <a:r>
              <a:rPr dirty="0" sz="2450" spc="170">
                <a:latin typeface="Times New Roman"/>
                <a:cs typeface="Times New Roman"/>
              </a:rPr>
              <a:t> </a:t>
            </a:r>
            <a:r>
              <a:rPr dirty="0" sz="2450" spc="280">
                <a:latin typeface="Times New Roman"/>
                <a:cs typeface="Times New Roman"/>
              </a:rPr>
              <a:t>a1.length;</a:t>
            </a:r>
            <a:r>
              <a:rPr dirty="0" sz="2450" spc="170">
                <a:latin typeface="Times New Roman"/>
                <a:cs typeface="Times New Roman"/>
              </a:rPr>
              <a:t> </a:t>
            </a:r>
            <a:r>
              <a:rPr dirty="0" sz="2450" spc="70">
                <a:latin typeface="Times New Roman"/>
                <a:cs typeface="Times New Roman"/>
              </a:rPr>
              <a:t>i++)</a:t>
            </a:r>
            <a:r>
              <a:rPr dirty="0" sz="2450">
                <a:latin typeface="Times New Roman"/>
                <a:cs typeface="Times New Roman"/>
              </a:rPr>
              <a:t>	</a:t>
            </a:r>
            <a:r>
              <a:rPr dirty="0" sz="2450" spc="5">
                <a:latin typeface="Times New Roman"/>
                <a:cs typeface="Times New Roman"/>
              </a:rPr>
              <a:t>{</a:t>
            </a:r>
            <a:endParaRPr sz="245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770"/>
              </a:spcBef>
            </a:pPr>
            <a:r>
              <a:rPr dirty="0" sz="2450" spc="325">
                <a:latin typeface="Times New Roman"/>
                <a:cs typeface="Times New Roman"/>
              </a:rPr>
              <a:t>a2[i]</a:t>
            </a:r>
            <a:r>
              <a:rPr dirty="0" sz="2450" spc="125">
                <a:latin typeface="Times New Roman"/>
                <a:cs typeface="Times New Roman"/>
              </a:rPr>
              <a:t> </a:t>
            </a:r>
            <a:r>
              <a:rPr dirty="0" sz="2450">
                <a:latin typeface="Times New Roman"/>
                <a:cs typeface="Times New Roman"/>
              </a:rPr>
              <a:t>=</a:t>
            </a:r>
            <a:r>
              <a:rPr dirty="0" sz="2450" spc="125">
                <a:latin typeface="Times New Roman"/>
                <a:cs typeface="Times New Roman"/>
              </a:rPr>
              <a:t> </a:t>
            </a:r>
            <a:r>
              <a:rPr dirty="0" sz="2450" spc="285">
                <a:latin typeface="Times New Roman"/>
                <a:cs typeface="Times New Roman"/>
              </a:rPr>
              <a:t>a1[i];</a:t>
            </a:r>
            <a:endParaRPr sz="245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770"/>
              </a:spcBef>
            </a:pPr>
            <a:r>
              <a:rPr dirty="0" sz="2450" spc="60">
                <a:latin typeface="Times New Roman"/>
                <a:cs typeface="Times New Roman"/>
              </a:rPr>
              <a:t>}</a:t>
            </a: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450" spc="60">
                <a:latin typeface="Times New Roman"/>
                <a:cs typeface="Times New Roman"/>
              </a:rPr>
              <a:t>}</a:t>
            </a:r>
            <a:endParaRPr sz="2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4078" y="5120290"/>
            <a:ext cx="20112355" cy="6188710"/>
            <a:chOff x="-4078" y="5120290"/>
            <a:chExt cx="20112355" cy="6188710"/>
          </a:xfrm>
        </p:grpSpPr>
        <p:sp>
          <p:nvSpPr>
            <p:cNvPr id="3" name="object 3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74840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5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950621" y="5809112"/>
            <a:ext cx="3434079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114">
                <a:latin typeface="Tahoma"/>
                <a:cs typeface="Tahoma"/>
              </a:rPr>
              <a:t>PRONOUNCEABLE</a:t>
            </a:r>
            <a:r>
              <a:rPr dirty="0" sz="2150" spc="-85">
                <a:latin typeface="Tahoma"/>
                <a:cs typeface="Tahoma"/>
              </a:rPr>
              <a:t> </a:t>
            </a:r>
            <a:r>
              <a:rPr dirty="0" sz="2150" spc="125">
                <a:latin typeface="Tahoma"/>
                <a:cs typeface="Tahoma"/>
              </a:rPr>
              <a:t>NAMES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9599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NAMING: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594611" y="1987238"/>
            <a:ext cx="3964304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class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latin typeface="Times New Roman"/>
                <a:cs typeface="Times New Roman"/>
              </a:rPr>
              <a:t>DtaCrc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Date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genymdhms;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-380">
                <a:latin typeface="Times New Roman"/>
                <a:cs typeface="Times New Roman"/>
              </a:rPr>
              <a:t>…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94611" y="3358925"/>
            <a:ext cx="5401945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class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Times New Roman"/>
                <a:cs typeface="Times New Roman"/>
              </a:rPr>
              <a:t>Customer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Date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generationTimestamp;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-380">
                <a:latin typeface="Times New Roman"/>
                <a:cs typeface="Times New Roman"/>
              </a:rPr>
              <a:t>…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139370" y="3562165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20" h="562610">
                <a:moveTo>
                  <a:pt x="528751" y="281012"/>
                </a:moveTo>
                <a:lnTo>
                  <a:pt x="440372" y="281012"/>
                </a:lnTo>
                <a:lnTo>
                  <a:pt x="352005" y="170091"/>
                </a:lnTo>
                <a:lnTo>
                  <a:pt x="337273" y="14795"/>
                </a:lnTo>
                <a:lnTo>
                  <a:pt x="330593" y="8788"/>
                </a:lnTo>
                <a:lnTo>
                  <a:pt x="311492" y="0"/>
                </a:lnTo>
                <a:lnTo>
                  <a:pt x="281343" y="2311"/>
                </a:lnTo>
                <a:lnTo>
                  <a:pt x="241528" y="29591"/>
                </a:lnTo>
                <a:lnTo>
                  <a:pt x="226809" y="118325"/>
                </a:lnTo>
                <a:lnTo>
                  <a:pt x="241528" y="207060"/>
                </a:lnTo>
                <a:lnTo>
                  <a:pt x="27965" y="214464"/>
                </a:lnTo>
                <a:lnTo>
                  <a:pt x="20485" y="220243"/>
                </a:lnTo>
                <a:lnTo>
                  <a:pt x="6794" y="238493"/>
                </a:lnTo>
                <a:lnTo>
                  <a:pt x="0" y="270624"/>
                </a:lnTo>
                <a:lnTo>
                  <a:pt x="13233" y="317995"/>
                </a:lnTo>
                <a:lnTo>
                  <a:pt x="10350" y="327812"/>
                </a:lnTo>
                <a:lnTo>
                  <a:pt x="6794" y="352196"/>
                </a:lnTo>
                <a:lnTo>
                  <a:pt x="10121" y="383514"/>
                </a:lnTo>
                <a:lnTo>
                  <a:pt x="27965" y="414134"/>
                </a:lnTo>
                <a:lnTo>
                  <a:pt x="24853" y="421754"/>
                </a:lnTo>
                <a:lnTo>
                  <a:pt x="19672" y="441858"/>
                </a:lnTo>
                <a:lnTo>
                  <a:pt x="18643" y="470281"/>
                </a:lnTo>
                <a:lnTo>
                  <a:pt x="27965" y="502869"/>
                </a:lnTo>
                <a:lnTo>
                  <a:pt x="27152" y="510032"/>
                </a:lnTo>
                <a:lnTo>
                  <a:pt x="27038" y="526897"/>
                </a:lnTo>
                <a:lnTo>
                  <a:pt x="31064" y="546544"/>
                </a:lnTo>
                <a:lnTo>
                  <a:pt x="42684" y="562025"/>
                </a:lnTo>
                <a:lnTo>
                  <a:pt x="381457" y="562025"/>
                </a:lnTo>
                <a:lnTo>
                  <a:pt x="425640" y="532447"/>
                </a:lnTo>
                <a:lnTo>
                  <a:pt x="528751" y="532447"/>
                </a:lnTo>
                <a:lnTo>
                  <a:pt x="528751" y="281012"/>
                </a:lnTo>
                <a:close/>
              </a:path>
              <a:path w="756920" h="562610">
                <a:moveTo>
                  <a:pt x="756488" y="198170"/>
                </a:moveTo>
                <a:lnTo>
                  <a:pt x="565391" y="229577"/>
                </a:lnTo>
                <a:lnTo>
                  <a:pt x="565391" y="562025"/>
                </a:lnTo>
                <a:lnTo>
                  <a:pt x="756488" y="562025"/>
                </a:lnTo>
                <a:lnTo>
                  <a:pt x="756488" y="198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4750473" y="2329211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20" h="562610">
                <a:moveTo>
                  <a:pt x="528751" y="29578"/>
                </a:moveTo>
                <a:lnTo>
                  <a:pt x="425653" y="29578"/>
                </a:lnTo>
                <a:lnTo>
                  <a:pt x="381469" y="0"/>
                </a:lnTo>
                <a:lnTo>
                  <a:pt x="42697" y="0"/>
                </a:lnTo>
                <a:lnTo>
                  <a:pt x="31076" y="15481"/>
                </a:lnTo>
                <a:lnTo>
                  <a:pt x="27051" y="35128"/>
                </a:lnTo>
                <a:lnTo>
                  <a:pt x="27165" y="51993"/>
                </a:lnTo>
                <a:lnTo>
                  <a:pt x="27965" y="59156"/>
                </a:lnTo>
                <a:lnTo>
                  <a:pt x="18643" y="91744"/>
                </a:lnTo>
                <a:lnTo>
                  <a:pt x="19685" y="120167"/>
                </a:lnTo>
                <a:lnTo>
                  <a:pt x="24853" y="140271"/>
                </a:lnTo>
                <a:lnTo>
                  <a:pt x="27965" y="147904"/>
                </a:lnTo>
                <a:lnTo>
                  <a:pt x="10134" y="178523"/>
                </a:lnTo>
                <a:lnTo>
                  <a:pt x="6794" y="209829"/>
                </a:lnTo>
                <a:lnTo>
                  <a:pt x="10363" y="234213"/>
                </a:lnTo>
                <a:lnTo>
                  <a:pt x="13233" y="244030"/>
                </a:lnTo>
                <a:lnTo>
                  <a:pt x="0" y="291414"/>
                </a:lnTo>
                <a:lnTo>
                  <a:pt x="6794" y="323532"/>
                </a:lnTo>
                <a:lnTo>
                  <a:pt x="20485" y="341782"/>
                </a:lnTo>
                <a:lnTo>
                  <a:pt x="27965" y="347560"/>
                </a:lnTo>
                <a:lnTo>
                  <a:pt x="241541" y="354965"/>
                </a:lnTo>
                <a:lnTo>
                  <a:pt x="226809" y="443699"/>
                </a:lnTo>
                <a:lnTo>
                  <a:pt x="241541" y="532447"/>
                </a:lnTo>
                <a:lnTo>
                  <a:pt x="281355" y="559714"/>
                </a:lnTo>
                <a:lnTo>
                  <a:pt x="311505" y="562025"/>
                </a:lnTo>
                <a:lnTo>
                  <a:pt x="330606" y="553237"/>
                </a:lnTo>
                <a:lnTo>
                  <a:pt x="337273" y="547230"/>
                </a:lnTo>
                <a:lnTo>
                  <a:pt x="352005" y="391934"/>
                </a:lnTo>
                <a:lnTo>
                  <a:pt x="440385" y="281012"/>
                </a:lnTo>
                <a:lnTo>
                  <a:pt x="528751" y="281012"/>
                </a:lnTo>
                <a:lnTo>
                  <a:pt x="528751" y="29578"/>
                </a:lnTo>
                <a:close/>
              </a:path>
              <a:path w="756920" h="562610">
                <a:moveTo>
                  <a:pt x="756500" y="0"/>
                </a:moveTo>
                <a:lnTo>
                  <a:pt x="565404" y="0"/>
                </a:lnTo>
                <a:lnTo>
                  <a:pt x="565404" y="332447"/>
                </a:lnTo>
                <a:lnTo>
                  <a:pt x="756500" y="363855"/>
                </a:lnTo>
                <a:lnTo>
                  <a:pt x="756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426894" y="5809112"/>
            <a:ext cx="189230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60">
                <a:solidFill>
                  <a:srgbClr val="FFFFFF"/>
                </a:solidFill>
                <a:latin typeface="Tahoma"/>
                <a:cs typeface="Tahoma"/>
              </a:rPr>
              <a:t>SEARCHEABLE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332717" y="7610104"/>
            <a:ext cx="596900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realTaskWeeks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-50">
                <a:latin typeface="Times New Roman"/>
                <a:cs typeface="Times New Roman"/>
              </a:rPr>
              <a:t>=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280">
                <a:latin typeface="Times New Roman"/>
                <a:cs typeface="Times New Roman"/>
              </a:rPr>
              <a:t>(realDays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/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140">
                <a:latin typeface="Times New Roman"/>
                <a:cs typeface="Times New Roman"/>
              </a:rPr>
              <a:t>WORK_DAYS_PER_WEEK)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8800122" y="7295813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20" h="562609">
                <a:moveTo>
                  <a:pt x="528751" y="281000"/>
                </a:moveTo>
                <a:lnTo>
                  <a:pt x="440372" y="281000"/>
                </a:lnTo>
                <a:lnTo>
                  <a:pt x="352005" y="170078"/>
                </a:lnTo>
                <a:lnTo>
                  <a:pt x="337273" y="14782"/>
                </a:lnTo>
                <a:lnTo>
                  <a:pt x="330593" y="8775"/>
                </a:lnTo>
                <a:lnTo>
                  <a:pt x="311492" y="0"/>
                </a:lnTo>
                <a:lnTo>
                  <a:pt x="281343" y="2298"/>
                </a:lnTo>
                <a:lnTo>
                  <a:pt x="241528" y="29578"/>
                </a:lnTo>
                <a:lnTo>
                  <a:pt x="226809" y="118313"/>
                </a:lnTo>
                <a:lnTo>
                  <a:pt x="241528" y="207060"/>
                </a:lnTo>
                <a:lnTo>
                  <a:pt x="27965" y="214452"/>
                </a:lnTo>
                <a:lnTo>
                  <a:pt x="20485" y="220230"/>
                </a:lnTo>
                <a:lnTo>
                  <a:pt x="6794" y="238480"/>
                </a:lnTo>
                <a:lnTo>
                  <a:pt x="0" y="270611"/>
                </a:lnTo>
                <a:lnTo>
                  <a:pt x="13233" y="317982"/>
                </a:lnTo>
                <a:lnTo>
                  <a:pt x="10363" y="327799"/>
                </a:lnTo>
                <a:lnTo>
                  <a:pt x="6794" y="352183"/>
                </a:lnTo>
                <a:lnTo>
                  <a:pt x="10121" y="383501"/>
                </a:lnTo>
                <a:lnTo>
                  <a:pt x="27965" y="414121"/>
                </a:lnTo>
                <a:lnTo>
                  <a:pt x="24853" y="421741"/>
                </a:lnTo>
                <a:lnTo>
                  <a:pt x="19672" y="441845"/>
                </a:lnTo>
                <a:lnTo>
                  <a:pt x="18643" y="470268"/>
                </a:lnTo>
                <a:lnTo>
                  <a:pt x="27965" y="502856"/>
                </a:lnTo>
                <a:lnTo>
                  <a:pt x="27152" y="510019"/>
                </a:lnTo>
                <a:lnTo>
                  <a:pt x="27038" y="526897"/>
                </a:lnTo>
                <a:lnTo>
                  <a:pt x="31064" y="546531"/>
                </a:lnTo>
                <a:lnTo>
                  <a:pt x="42697" y="562013"/>
                </a:lnTo>
                <a:lnTo>
                  <a:pt x="381457" y="562013"/>
                </a:lnTo>
                <a:lnTo>
                  <a:pt x="425653" y="532434"/>
                </a:lnTo>
                <a:lnTo>
                  <a:pt x="528751" y="532434"/>
                </a:lnTo>
                <a:lnTo>
                  <a:pt x="528751" y="281000"/>
                </a:lnTo>
                <a:close/>
              </a:path>
              <a:path w="756920" h="562609">
                <a:moveTo>
                  <a:pt x="756488" y="198158"/>
                </a:moveTo>
                <a:lnTo>
                  <a:pt x="565404" y="229565"/>
                </a:lnTo>
                <a:lnTo>
                  <a:pt x="565404" y="562013"/>
                </a:lnTo>
                <a:lnTo>
                  <a:pt x="756488" y="562013"/>
                </a:lnTo>
                <a:lnTo>
                  <a:pt x="756488" y="198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10416302" y="5809112"/>
            <a:ext cx="313055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110">
                <a:latin typeface="Tahoma"/>
                <a:cs typeface="Tahoma"/>
              </a:rPr>
              <a:t>HUNGARIAN</a:t>
            </a:r>
            <a:r>
              <a:rPr dirty="0" sz="2150" spc="-120">
                <a:latin typeface="Tahoma"/>
                <a:cs typeface="Tahoma"/>
              </a:rPr>
              <a:t> </a:t>
            </a:r>
            <a:r>
              <a:rPr dirty="0" sz="2150" spc="40">
                <a:latin typeface="Tahoma"/>
                <a:cs typeface="Tahoma"/>
              </a:rPr>
              <a:t>NOTATION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992261" y="3118094"/>
            <a:ext cx="601726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95">
                <a:latin typeface="Times New Roman"/>
                <a:cs typeface="Times New Roman"/>
              </a:rPr>
              <a:t>PhoneNumber</a:t>
            </a:r>
            <a:r>
              <a:rPr dirty="0" sz="2200" spc="225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phoneString;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965B"/>
                </a:solidFill>
                <a:latin typeface="Times New Roman"/>
                <a:cs typeface="Times New Roman"/>
              </a:rPr>
              <a:t>name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not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changed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965B"/>
                </a:solidFill>
                <a:latin typeface="Times New Roman"/>
                <a:cs typeface="Times New Roman"/>
              </a:rPr>
              <a:t>when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type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changed!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5001901" y="3099974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19" h="562610">
                <a:moveTo>
                  <a:pt x="528751" y="29578"/>
                </a:moveTo>
                <a:lnTo>
                  <a:pt x="425653" y="29578"/>
                </a:lnTo>
                <a:lnTo>
                  <a:pt x="381469" y="0"/>
                </a:lnTo>
                <a:lnTo>
                  <a:pt x="42697" y="0"/>
                </a:lnTo>
                <a:lnTo>
                  <a:pt x="31076" y="15481"/>
                </a:lnTo>
                <a:lnTo>
                  <a:pt x="27051" y="35128"/>
                </a:lnTo>
                <a:lnTo>
                  <a:pt x="27165" y="51993"/>
                </a:lnTo>
                <a:lnTo>
                  <a:pt x="27965" y="59156"/>
                </a:lnTo>
                <a:lnTo>
                  <a:pt x="18656" y="91744"/>
                </a:lnTo>
                <a:lnTo>
                  <a:pt x="19685" y="120167"/>
                </a:lnTo>
                <a:lnTo>
                  <a:pt x="24866" y="140271"/>
                </a:lnTo>
                <a:lnTo>
                  <a:pt x="27965" y="147904"/>
                </a:lnTo>
                <a:lnTo>
                  <a:pt x="10134" y="178523"/>
                </a:lnTo>
                <a:lnTo>
                  <a:pt x="6794" y="209829"/>
                </a:lnTo>
                <a:lnTo>
                  <a:pt x="10363" y="234213"/>
                </a:lnTo>
                <a:lnTo>
                  <a:pt x="13233" y="244030"/>
                </a:lnTo>
                <a:lnTo>
                  <a:pt x="0" y="291414"/>
                </a:lnTo>
                <a:lnTo>
                  <a:pt x="6794" y="323532"/>
                </a:lnTo>
                <a:lnTo>
                  <a:pt x="20485" y="341795"/>
                </a:lnTo>
                <a:lnTo>
                  <a:pt x="27965" y="347560"/>
                </a:lnTo>
                <a:lnTo>
                  <a:pt x="241541" y="354965"/>
                </a:lnTo>
                <a:lnTo>
                  <a:pt x="226809" y="443699"/>
                </a:lnTo>
                <a:lnTo>
                  <a:pt x="241541" y="532447"/>
                </a:lnTo>
                <a:lnTo>
                  <a:pt x="281355" y="559714"/>
                </a:lnTo>
                <a:lnTo>
                  <a:pt x="311505" y="562025"/>
                </a:lnTo>
                <a:lnTo>
                  <a:pt x="330606" y="553237"/>
                </a:lnTo>
                <a:lnTo>
                  <a:pt x="337286" y="547230"/>
                </a:lnTo>
                <a:lnTo>
                  <a:pt x="352005" y="391934"/>
                </a:lnTo>
                <a:lnTo>
                  <a:pt x="440372" y="281012"/>
                </a:lnTo>
                <a:lnTo>
                  <a:pt x="528751" y="281012"/>
                </a:lnTo>
                <a:lnTo>
                  <a:pt x="528751" y="29578"/>
                </a:lnTo>
                <a:close/>
              </a:path>
              <a:path w="756919" h="562610">
                <a:moveTo>
                  <a:pt x="756488" y="0"/>
                </a:moveTo>
                <a:lnTo>
                  <a:pt x="565404" y="0"/>
                </a:lnTo>
                <a:lnTo>
                  <a:pt x="565404" y="332447"/>
                </a:lnTo>
                <a:lnTo>
                  <a:pt x="756488" y="363867"/>
                </a:lnTo>
                <a:lnTo>
                  <a:pt x="7564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5997284" y="5641578"/>
            <a:ext cx="123380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35"/>
              </a:spcBef>
            </a:pPr>
            <a:r>
              <a:rPr dirty="0" sz="2150" spc="125">
                <a:solidFill>
                  <a:srgbClr val="FFFFFF"/>
                </a:solidFill>
                <a:latin typeface="Tahoma"/>
                <a:cs typeface="Tahoma"/>
              </a:rPr>
              <a:t>MEMBER </a:t>
            </a: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PREFIXES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033962" y="7610104"/>
            <a:ext cx="4662170" cy="208216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class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40">
                <a:latin typeface="Times New Roman"/>
                <a:cs typeface="Times New Roman"/>
              </a:rPr>
              <a:t>Part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204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latin typeface="Times New Roman"/>
                <a:cs typeface="Times New Roman"/>
              </a:rPr>
              <a:t>m_dsc;</a:t>
            </a:r>
            <a:endParaRPr sz="2200">
              <a:latin typeface="Times New Roman"/>
              <a:cs typeface="Times New Roman"/>
            </a:endParaRPr>
          </a:p>
          <a:p>
            <a:pPr marL="766445" marR="5080" indent="-377190">
              <a:lnSpc>
                <a:spcPts val="2720"/>
              </a:lnSpc>
              <a:spcBef>
                <a:spcPts val="105"/>
              </a:spcBef>
            </a:pP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void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setName(</a:t>
            </a:r>
            <a:r>
              <a:rPr dirty="0" sz="2200" spc="29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210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latin typeface="Times New Roman"/>
                <a:cs typeface="Times New Roman"/>
              </a:rPr>
              <a:t>name)</a:t>
            </a:r>
            <a:r>
              <a:rPr dirty="0" sz="2200" spc="21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260">
                <a:latin typeface="Times New Roman"/>
                <a:cs typeface="Times New Roman"/>
              </a:rPr>
              <a:t>m_dsc</a:t>
            </a:r>
            <a:r>
              <a:rPr dirty="0" sz="2200" spc="11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20">
                <a:latin typeface="Times New Roman"/>
                <a:cs typeface="Times New Roman"/>
              </a:rPr>
              <a:t> </a:t>
            </a:r>
            <a:r>
              <a:rPr dirty="0" sz="2200" spc="300">
                <a:latin typeface="Times New Roman"/>
                <a:cs typeface="Times New Roman"/>
              </a:rPr>
              <a:t>name;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ts val="2615"/>
              </a:lnSpc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18487415" y="7152963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19" h="562609">
                <a:moveTo>
                  <a:pt x="528751" y="29578"/>
                </a:moveTo>
                <a:lnTo>
                  <a:pt x="425653" y="29578"/>
                </a:lnTo>
                <a:lnTo>
                  <a:pt x="381457" y="0"/>
                </a:lnTo>
                <a:lnTo>
                  <a:pt x="42697" y="0"/>
                </a:lnTo>
                <a:lnTo>
                  <a:pt x="31076" y="15481"/>
                </a:lnTo>
                <a:lnTo>
                  <a:pt x="27038" y="35128"/>
                </a:lnTo>
                <a:lnTo>
                  <a:pt x="27152" y="51993"/>
                </a:lnTo>
                <a:lnTo>
                  <a:pt x="27965" y="59156"/>
                </a:lnTo>
                <a:lnTo>
                  <a:pt x="18643" y="91744"/>
                </a:lnTo>
                <a:lnTo>
                  <a:pt x="19672" y="120167"/>
                </a:lnTo>
                <a:lnTo>
                  <a:pt x="24853" y="140271"/>
                </a:lnTo>
                <a:lnTo>
                  <a:pt x="27965" y="147891"/>
                </a:lnTo>
                <a:lnTo>
                  <a:pt x="10134" y="178511"/>
                </a:lnTo>
                <a:lnTo>
                  <a:pt x="6794" y="209829"/>
                </a:lnTo>
                <a:lnTo>
                  <a:pt x="10363" y="234213"/>
                </a:lnTo>
                <a:lnTo>
                  <a:pt x="13246" y="244030"/>
                </a:lnTo>
                <a:lnTo>
                  <a:pt x="0" y="291401"/>
                </a:lnTo>
                <a:lnTo>
                  <a:pt x="6794" y="323532"/>
                </a:lnTo>
                <a:lnTo>
                  <a:pt x="20485" y="341782"/>
                </a:lnTo>
                <a:lnTo>
                  <a:pt x="27965" y="347560"/>
                </a:lnTo>
                <a:lnTo>
                  <a:pt x="241541" y="354965"/>
                </a:lnTo>
                <a:lnTo>
                  <a:pt x="226809" y="443699"/>
                </a:lnTo>
                <a:lnTo>
                  <a:pt x="241541" y="532434"/>
                </a:lnTo>
                <a:lnTo>
                  <a:pt x="281355" y="559714"/>
                </a:lnTo>
                <a:lnTo>
                  <a:pt x="311505" y="562025"/>
                </a:lnTo>
                <a:lnTo>
                  <a:pt x="330593" y="553237"/>
                </a:lnTo>
                <a:lnTo>
                  <a:pt x="337273" y="547230"/>
                </a:lnTo>
                <a:lnTo>
                  <a:pt x="352005" y="391934"/>
                </a:lnTo>
                <a:lnTo>
                  <a:pt x="440385" y="281012"/>
                </a:lnTo>
                <a:lnTo>
                  <a:pt x="528751" y="281012"/>
                </a:lnTo>
                <a:lnTo>
                  <a:pt x="528751" y="29578"/>
                </a:lnTo>
                <a:close/>
              </a:path>
              <a:path w="756919" h="562609">
                <a:moveTo>
                  <a:pt x="756500" y="0"/>
                </a:moveTo>
                <a:lnTo>
                  <a:pt x="565404" y="0"/>
                </a:lnTo>
                <a:lnTo>
                  <a:pt x="565404" y="332447"/>
                </a:lnTo>
                <a:lnTo>
                  <a:pt x="756500" y="363855"/>
                </a:lnTo>
                <a:lnTo>
                  <a:pt x="756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94611" y="1987238"/>
            <a:ext cx="3525520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for</a:t>
            </a:r>
            <a:r>
              <a:rPr dirty="0" sz="2200" spc="14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latin typeface="Times New Roman"/>
                <a:cs typeface="Times New Roman"/>
              </a:rPr>
              <a:t>(a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195">
                <a:latin typeface="Times New Roman"/>
                <a:cs typeface="Times New Roman"/>
              </a:rPr>
              <a:t>0;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a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&lt;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00">
                <a:latin typeface="Times New Roman"/>
                <a:cs typeface="Times New Roman"/>
              </a:rPr>
              <a:t>10;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135">
                <a:latin typeface="Times New Roman"/>
                <a:cs typeface="Times New Roman"/>
              </a:rPr>
              <a:t>a++)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for</a:t>
            </a:r>
            <a:r>
              <a:rPr dirty="0" sz="2200" spc="14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(b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195">
                <a:latin typeface="Times New Roman"/>
                <a:cs typeface="Times New Roman"/>
              </a:rPr>
              <a:t>0;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150">
                <a:latin typeface="Times New Roman"/>
                <a:cs typeface="Times New Roman"/>
              </a:rPr>
              <a:t>b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&lt;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00">
                <a:latin typeface="Times New Roman"/>
                <a:cs typeface="Times New Roman"/>
              </a:rPr>
              <a:t>10;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105">
                <a:latin typeface="Times New Roman"/>
                <a:cs typeface="Times New Roman"/>
              </a:rPr>
              <a:t>b++)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-380">
                <a:latin typeface="Times New Roman"/>
                <a:cs typeface="Times New Roman"/>
              </a:rPr>
              <a:t>…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94611" y="3358925"/>
            <a:ext cx="3294379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for</a:t>
            </a:r>
            <a:r>
              <a:rPr dirty="0" sz="2200" spc="14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latin typeface="Times New Roman"/>
                <a:cs typeface="Times New Roman"/>
              </a:rPr>
              <a:t>(i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195">
                <a:latin typeface="Times New Roman"/>
                <a:cs typeface="Times New Roman"/>
              </a:rPr>
              <a:t>0;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i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&lt;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00">
                <a:latin typeface="Times New Roman"/>
                <a:cs typeface="Times New Roman"/>
              </a:rPr>
              <a:t>10;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80">
                <a:latin typeface="Times New Roman"/>
                <a:cs typeface="Times New Roman"/>
              </a:rPr>
              <a:t>i++)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for</a:t>
            </a:r>
            <a:r>
              <a:rPr dirty="0" sz="2200" spc="14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latin typeface="Times New Roman"/>
                <a:cs typeface="Times New Roman"/>
              </a:rPr>
              <a:t>(j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 spc="195">
                <a:latin typeface="Times New Roman"/>
                <a:cs typeface="Times New Roman"/>
              </a:rPr>
              <a:t>0;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j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&lt;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 spc="200">
                <a:latin typeface="Times New Roman"/>
                <a:cs typeface="Times New Roman"/>
              </a:rPr>
              <a:t>10;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j++)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-380">
                <a:latin typeface="Times New Roman"/>
                <a:cs typeface="Times New Roman"/>
              </a:rPr>
              <a:t>…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-4078" y="5120290"/>
            <a:ext cx="20112355" cy="6188710"/>
            <a:chOff x="-4078" y="5120290"/>
            <a:chExt cx="20112355" cy="6188710"/>
          </a:xfrm>
        </p:grpSpPr>
        <p:sp>
          <p:nvSpPr>
            <p:cNvPr id="5" name="object 5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174840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5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92505" y="5798641"/>
            <a:ext cx="334899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65">
                <a:latin typeface="Tahoma"/>
                <a:cs typeface="Tahoma"/>
              </a:rPr>
              <a:t>AVOID</a:t>
            </a:r>
            <a:r>
              <a:rPr dirty="0" sz="2150" spc="-130">
                <a:latin typeface="Tahoma"/>
                <a:cs typeface="Tahoma"/>
              </a:rPr>
              <a:t> </a:t>
            </a:r>
            <a:r>
              <a:rPr dirty="0" sz="2150" spc="100">
                <a:latin typeface="Tahoma"/>
                <a:cs typeface="Tahoma"/>
              </a:rPr>
              <a:t>MENTAL</a:t>
            </a:r>
            <a:r>
              <a:rPr dirty="0" sz="2150" spc="-185">
                <a:latin typeface="Tahoma"/>
                <a:cs typeface="Tahoma"/>
              </a:rPr>
              <a:t> </a:t>
            </a:r>
            <a:r>
              <a:rPr dirty="0" sz="2150" spc="105">
                <a:latin typeface="Tahoma"/>
                <a:cs typeface="Tahoma"/>
              </a:rPr>
              <a:t>MAPPING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9599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NAMING: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0856079" y="5798641"/>
            <a:ext cx="225361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150">
                <a:latin typeface="Tahoma"/>
                <a:cs typeface="Tahoma"/>
              </a:rPr>
              <a:t>METHOD</a:t>
            </a:r>
            <a:r>
              <a:rPr dirty="0" sz="2150" spc="-135">
                <a:latin typeface="Tahoma"/>
                <a:cs typeface="Tahoma"/>
              </a:rPr>
              <a:t> </a:t>
            </a:r>
            <a:r>
              <a:rPr dirty="0" sz="2150" spc="114">
                <a:latin typeface="Tahoma"/>
                <a:cs typeface="Tahoma"/>
              </a:rPr>
              <a:t>NAMES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285446" y="709791"/>
            <a:ext cx="742505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05">
                <a:latin typeface="Times New Roman"/>
                <a:cs typeface="Times New Roman"/>
              </a:rPr>
              <a:t>postpayment,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deletePage,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40">
                <a:latin typeface="Times New Roman"/>
                <a:cs typeface="Times New Roman"/>
              </a:rPr>
              <a:t>save,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-450">
                <a:latin typeface="Times New Roman"/>
                <a:cs typeface="Times New Roman"/>
              </a:rPr>
              <a:t>…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methods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have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verb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or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verb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phrase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0">
                <a:solidFill>
                  <a:srgbClr val="35965B"/>
                </a:solidFill>
                <a:latin typeface="Times New Roman"/>
                <a:cs typeface="Times New Roman"/>
              </a:rPr>
              <a:t>names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285446" y="1735938"/>
            <a:ext cx="5227955" cy="10560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45"/>
              </a:spcBef>
            </a:pP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145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latin typeface="Times New Roman"/>
                <a:cs typeface="Times New Roman"/>
              </a:rPr>
              <a:t>name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54">
                <a:latin typeface="Times New Roman"/>
                <a:cs typeface="Times New Roman"/>
              </a:rPr>
              <a:t>employee.getName(); </a:t>
            </a:r>
            <a:r>
              <a:rPr dirty="0" sz="2200" spc="250">
                <a:latin typeface="Times New Roman"/>
                <a:cs typeface="Times New Roman"/>
              </a:rPr>
              <a:t>customer.setName(“Alvaro”);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95">
                <a:solidFill>
                  <a:srgbClr val="3569D7"/>
                </a:solidFill>
                <a:latin typeface="Times New Roman"/>
                <a:cs typeface="Times New Roman"/>
              </a:rPr>
              <a:t>if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latin typeface="Times New Roman"/>
                <a:cs typeface="Times New Roman"/>
              </a:rPr>
              <a:t>(paycheck.isPosted())…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285446" y="3107624"/>
            <a:ext cx="7784465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29">
                <a:latin typeface="Times New Roman"/>
                <a:cs typeface="Times New Roman"/>
              </a:rPr>
              <a:t>Complex</a:t>
            </a:r>
            <a:r>
              <a:rPr dirty="0" sz="2200" spc="140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complex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Complex.fromRealNumber(23.0);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generally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965B"/>
                </a:solidFill>
                <a:latin typeface="Times New Roman"/>
                <a:cs typeface="Times New Roman"/>
              </a:rPr>
              <a:t>better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5">
                <a:solidFill>
                  <a:srgbClr val="35965B"/>
                </a:solidFill>
                <a:latin typeface="Times New Roman"/>
                <a:cs typeface="Times New Roman"/>
              </a:rPr>
              <a:t>than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229">
                <a:latin typeface="Times New Roman"/>
                <a:cs typeface="Times New Roman"/>
              </a:rPr>
              <a:t>Complex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complex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r>
              <a:rPr dirty="0" sz="2200" spc="15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Complex(23.0);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347705" y="3415277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20" h="562610">
                <a:moveTo>
                  <a:pt x="528751" y="281012"/>
                </a:moveTo>
                <a:lnTo>
                  <a:pt x="440372" y="281012"/>
                </a:lnTo>
                <a:lnTo>
                  <a:pt x="352005" y="170078"/>
                </a:lnTo>
                <a:lnTo>
                  <a:pt x="337273" y="14782"/>
                </a:lnTo>
                <a:lnTo>
                  <a:pt x="330606" y="8775"/>
                </a:lnTo>
                <a:lnTo>
                  <a:pt x="311492" y="0"/>
                </a:lnTo>
                <a:lnTo>
                  <a:pt x="281355" y="2311"/>
                </a:lnTo>
                <a:lnTo>
                  <a:pt x="241541" y="29578"/>
                </a:lnTo>
                <a:lnTo>
                  <a:pt x="226809" y="118313"/>
                </a:lnTo>
                <a:lnTo>
                  <a:pt x="241541" y="207060"/>
                </a:lnTo>
                <a:lnTo>
                  <a:pt x="27965" y="214452"/>
                </a:lnTo>
                <a:lnTo>
                  <a:pt x="20485" y="220230"/>
                </a:lnTo>
                <a:lnTo>
                  <a:pt x="6794" y="238480"/>
                </a:lnTo>
                <a:lnTo>
                  <a:pt x="0" y="270611"/>
                </a:lnTo>
                <a:lnTo>
                  <a:pt x="13233" y="317982"/>
                </a:lnTo>
                <a:lnTo>
                  <a:pt x="10363" y="327799"/>
                </a:lnTo>
                <a:lnTo>
                  <a:pt x="6794" y="352183"/>
                </a:lnTo>
                <a:lnTo>
                  <a:pt x="10134" y="383501"/>
                </a:lnTo>
                <a:lnTo>
                  <a:pt x="27965" y="414121"/>
                </a:lnTo>
                <a:lnTo>
                  <a:pt x="24853" y="421741"/>
                </a:lnTo>
                <a:lnTo>
                  <a:pt x="19685" y="441845"/>
                </a:lnTo>
                <a:lnTo>
                  <a:pt x="18643" y="470281"/>
                </a:lnTo>
                <a:lnTo>
                  <a:pt x="27965" y="502856"/>
                </a:lnTo>
                <a:lnTo>
                  <a:pt x="27165" y="510019"/>
                </a:lnTo>
                <a:lnTo>
                  <a:pt x="27038" y="526897"/>
                </a:lnTo>
                <a:lnTo>
                  <a:pt x="31076" y="546531"/>
                </a:lnTo>
                <a:lnTo>
                  <a:pt x="42697" y="562025"/>
                </a:lnTo>
                <a:lnTo>
                  <a:pt x="381457" y="562025"/>
                </a:lnTo>
                <a:lnTo>
                  <a:pt x="425653" y="532434"/>
                </a:lnTo>
                <a:lnTo>
                  <a:pt x="528751" y="532434"/>
                </a:lnTo>
                <a:lnTo>
                  <a:pt x="528751" y="281012"/>
                </a:lnTo>
                <a:close/>
              </a:path>
              <a:path w="756920" h="562610">
                <a:moveTo>
                  <a:pt x="756488" y="198158"/>
                </a:moveTo>
                <a:lnTo>
                  <a:pt x="565404" y="229565"/>
                </a:lnTo>
                <a:lnTo>
                  <a:pt x="565404" y="562025"/>
                </a:lnTo>
                <a:lnTo>
                  <a:pt x="756488" y="562025"/>
                </a:lnTo>
                <a:lnTo>
                  <a:pt x="756488" y="198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4347705" y="1985968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20" h="562610">
                <a:moveTo>
                  <a:pt x="528751" y="29578"/>
                </a:moveTo>
                <a:lnTo>
                  <a:pt x="425653" y="29578"/>
                </a:lnTo>
                <a:lnTo>
                  <a:pt x="381457" y="0"/>
                </a:lnTo>
                <a:lnTo>
                  <a:pt x="42697" y="0"/>
                </a:lnTo>
                <a:lnTo>
                  <a:pt x="31076" y="15481"/>
                </a:lnTo>
                <a:lnTo>
                  <a:pt x="27038" y="35128"/>
                </a:lnTo>
                <a:lnTo>
                  <a:pt x="27165" y="51993"/>
                </a:lnTo>
                <a:lnTo>
                  <a:pt x="27965" y="59156"/>
                </a:lnTo>
                <a:lnTo>
                  <a:pt x="18643" y="91744"/>
                </a:lnTo>
                <a:lnTo>
                  <a:pt x="19685" y="120167"/>
                </a:lnTo>
                <a:lnTo>
                  <a:pt x="24853" y="140271"/>
                </a:lnTo>
                <a:lnTo>
                  <a:pt x="27965" y="147904"/>
                </a:lnTo>
                <a:lnTo>
                  <a:pt x="10134" y="178523"/>
                </a:lnTo>
                <a:lnTo>
                  <a:pt x="6794" y="209829"/>
                </a:lnTo>
                <a:lnTo>
                  <a:pt x="10363" y="234213"/>
                </a:lnTo>
                <a:lnTo>
                  <a:pt x="13233" y="244043"/>
                </a:lnTo>
                <a:lnTo>
                  <a:pt x="0" y="291414"/>
                </a:lnTo>
                <a:lnTo>
                  <a:pt x="6794" y="323532"/>
                </a:lnTo>
                <a:lnTo>
                  <a:pt x="20485" y="341795"/>
                </a:lnTo>
                <a:lnTo>
                  <a:pt x="27965" y="347573"/>
                </a:lnTo>
                <a:lnTo>
                  <a:pt x="241541" y="354965"/>
                </a:lnTo>
                <a:lnTo>
                  <a:pt x="226809" y="443699"/>
                </a:lnTo>
                <a:lnTo>
                  <a:pt x="241541" y="532447"/>
                </a:lnTo>
                <a:lnTo>
                  <a:pt x="281355" y="559714"/>
                </a:lnTo>
                <a:lnTo>
                  <a:pt x="311492" y="562025"/>
                </a:lnTo>
                <a:lnTo>
                  <a:pt x="330606" y="553237"/>
                </a:lnTo>
                <a:lnTo>
                  <a:pt x="337273" y="547230"/>
                </a:lnTo>
                <a:lnTo>
                  <a:pt x="352005" y="391934"/>
                </a:lnTo>
                <a:lnTo>
                  <a:pt x="440372" y="281012"/>
                </a:lnTo>
                <a:lnTo>
                  <a:pt x="528751" y="281012"/>
                </a:lnTo>
                <a:lnTo>
                  <a:pt x="528751" y="29578"/>
                </a:lnTo>
                <a:close/>
              </a:path>
              <a:path w="756920" h="562610">
                <a:moveTo>
                  <a:pt x="756488" y="0"/>
                </a:moveTo>
                <a:lnTo>
                  <a:pt x="565404" y="0"/>
                </a:lnTo>
                <a:lnTo>
                  <a:pt x="565404" y="332447"/>
                </a:lnTo>
                <a:lnTo>
                  <a:pt x="756488" y="363867"/>
                </a:lnTo>
                <a:lnTo>
                  <a:pt x="7564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322185" y="5798641"/>
            <a:ext cx="185102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dirty="0" sz="215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14">
                <a:solidFill>
                  <a:srgbClr val="FFFFFF"/>
                </a:solidFill>
                <a:latin typeface="Tahoma"/>
                <a:cs typeface="Tahoma"/>
              </a:rPr>
              <a:t>NAMES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233213" y="7463511"/>
            <a:ext cx="523875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54">
                <a:latin typeface="Times New Roman"/>
                <a:cs typeface="Times New Roman"/>
              </a:rPr>
              <a:t>Manager,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54">
                <a:latin typeface="Times New Roman"/>
                <a:cs typeface="Times New Roman"/>
              </a:rPr>
              <a:t>Processor,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245">
                <a:latin typeface="Times New Roman"/>
                <a:cs typeface="Times New Roman"/>
              </a:rPr>
              <a:t>Data,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170">
                <a:latin typeface="Times New Roman"/>
                <a:cs typeface="Times New Roman"/>
              </a:rPr>
              <a:t>Info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class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965B"/>
                </a:solidFill>
                <a:latin typeface="Times New Roman"/>
                <a:cs typeface="Times New Roman"/>
              </a:rPr>
              <a:t>name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not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verb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233213" y="8489659"/>
            <a:ext cx="4368165" cy="71056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45"/>
              </a:spcBef>
            </a:pPr>
            <a:r>
              <a:rPr dirty="0" sz="2200" spc="254">
                <a:latin typeface="Times New Roman"/>
                <a:cs typeface="Times New Roman"/>
              </a:rPr>
              <a:t>Customer,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04">
                <a:latin typeface="Times New Roman"/>
                <a:cs typeface="Times New Roman"/>
              </a:rPr>
              <a:t>WikiPage,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45">
                <a:latin typeface="Times New Roman"/>
                <a:cs typeface="Times New Roman"/>
              </a:rPr>
              <a:t>Account, </a:t>
            </a:r>
            <a:r>
              <a:rPr dirty="0" sz="2200" spc="305">
                <a:latin typeface="Times New Roman"/>
                <a:cs typeface="Times New Roman"/>
              </a:rPr>
              <a:t>AddressParser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4199242" y="7275962"/>
            <a:ext cx="6540500" cy="1734820"/>
          </a:xfrm>
          <a:custGeom>
            <a:avLst/>
            <a:gdLst/>
            <a:ahLst/>
            <a:cxnLst/>
            <a:rect l="l" t="t" r="r" b="b"/>
            <a:pathLst>
              <a:path w="6540500" h="1734820">
                <a:moveTo>
                  <a:pt x="528751" y="1453756"/>
                </a:moveTo>
                <a:lnTo>
                  <a:pt x="440372" y="1453756"/>
                </a:lnTo>
                <a:lnTo>
                  <a:pt x="352005" y="1342821"/>
                </a:lnTo>
                <a:lnTo>
                  <a:pt x="337273" y="1187526"/>
                </a:lnTo>
                <a:lnTo>
                  <a:pt x="330606" y="1181519"/>
                </a:lnTo>
                <a:lnTo>
                  <a:pt x="311492" y="1172743"/>
                </a:lnTo>
                <a:lnTo>
                  <a:pt x="281355" y="1175054"/>
                </a:lnTo>
                <a:lnTo>
                  <a:pt x="241541" y="1202321"/>
                </a:lnTo>
                <a:lnTo>
                  <a:pt x="226809" y="1291056"/>
                </a:lnTo>
                <a:lnTo>
                  <a:pt x="241541" y="1379804"/>
                </a:lnTo>
                <a:lnTo>
                  <a:pt x="27965" y="1387195"/>
                </a:lnTo>
                <a:lnTo>
                  <a:pt x="20485" y="1392974"/>
                </a:lnTo>
                <a:lnTo>
                  <a:pt x="6794" y="1411236"/>
                </a:lnTo>
                <a:lnTo>
                  <a:pt x="0" y="1443355"/>
                </a:lnTo>
                <a:lnTo>
                  <a:pt x="13233" y="1490726"/>
                </a:lnTo>
                <a:lnTo>
                  <a:pt x="10363" y="1500543"/>
                </a:lnTo>
                <a:lnTo>
                  <a:pt x="6794" y="1524927"/>
                </a:lnTo>
                <a:lnTo>
                  <a:pt x="10121" y="1556245"/>
                </a:lnTo>
                <a:lnTo>
                  <a:pt x="27965" y="1586865"/>
                </a:lnTo>
                <a:lnTo>
                  <a:pt x="24853" y="1594485"/>
                </a:lnTo>
                <a:lnTo>
                  <a:pt x="19685" y="1614589"/>
                </a:lnTo>
                <a:lnTo>
                  <a:pt x="18643" y="1643024"/>
                </a:lnTo>
                <a:lnTo>
                  <a:pt x="27965" y="1675599"/>
                </a:lnTo>
                <a:lnTo>
                  <a:pt x="27152" y="1682762"/>
                </a:lnTo>
                <a:lnTo>
                  <a:pt x="27038" y="1699641"/>
                </a:lnTo>
                <a:lnTo>
                  <a:pt x="31076" y="1719275"/>
                </a:lnTo>
                <a:lnTo>
                  <a:pt x="42697" y="1734769"/>
                </a:lnTo>
                <a:lnTo>
                  <a:pt x="381457" y="1734769"/>
                </a:lnTo>
                <a:lnTo>
                  <a:pt x="425653" y="1705178"/>
                </a:lnTo>
                <a:lnTo>
                  <a:pt x="528751" y="1705178"/>
                </a:lnTo>
                <a:lnTo>
                  <a:pt x="528751" y="1453756"/>
                </a:lnTo>
                <a:close/>
              </a:path>
              <a:path w="6540500" h="1734820">
                <a:moveTo>
                  <a:pt x="756488" y="1370901"/>
                </a:moveTo>
                <a:lnTo>
                  <a:pt x="565404" y="1402308"/>
                </a:lnTo>
                <a:lnTo>
                  <a:pt x="565404" y="1734769"/>
                </a:lnTo>
                <a:lnTo>
                  <a:pt x="756488" y="1734769"/>
                </a:lnTo>
                <a:lnTo>
                  <a:pt x="756488" y="1370901"/>
                </a:lnTo>
                <a:close/>
              </a:path>
              <a:path w="6540500" h="1734820">
                <a:moveTo>
                  <a:pt x="6312268" y="29578"/>
                </a:moveTo>
                <a:lnTo>
                  <a:pt x="6209169" y="29578"/>
                </a:lnTo>
                <a:lnTo>
                  <a:pt x="6164986" y="0"/>
                </a:lnTo>
                <a:lnTo>
                  <a:pt x="5826214" y="0"/>
                </a:lnTo>
                <a:lnTo>
                  <a:pt x="5814593" y="15481"/>
                </a:lnTo>
                <a:lnTo>
                  <a:pt x="5810567" y="35128"/>
                </a:lnTo>
                <a:lnTo>
                  <a:pt x="5810682" y="51993"/>
                </a:lnTo>
                <a:lnTo>
                  <a:pt x="5811482" y="59169"/>
                </a:lnTo>
                <a:lnTo>
                  <a:pt x="5802160" y="91744"/>
                </a:lnTo>
                <a:lnTo>
                  <a:pt x="5803201" y="120167"/>
                </a:lnTo>
                <a:lnTo>
                  <a:pt x="5808383" y="140284"/>
                </a:lnTo>
                <a:lnTo>
                  <a:pt x="5811482" y="147904"/>
                </a:lnTo>
                <a:lnTo>
                  <a:pt x="5793651" y="178523"/>
                </a:lnTo>
                <a:lnTo>
                  <a:pt x="5790311" y="209842"/>
                </a:lnTo>
                <a:lnTo>
                  <a:pt x="5793879" y="234213"/>
                </a:lnTo>
                <a:lnTo>
                  <a:pt x="5796750" y="244043"/>
                </a:lnTo>
                <a:lnTo>
                  <a:pt x="5783516" y="291414"/>
                </a:lnTo>
                <a:lnTo>
                  <a:pt x="5790311" y="323532"/>
                </a:lnTo>
                <a:lnTo>
                  <a:pt x="5804001" y="341795"/>
                </a:lnTo>
                <a:lnTo>
                  <a:pt x="5811482" y="347573"/>
                </a:lnTo>
                <a:lnTo>
                  <a:pt x="6025058" y="354965"/>
                </a:lnTo>
                <a:lnTo>
                  <a:pt x="6010326" y="443712"/>
                </a:lnTo>
                <a:lnTo>
                  <a:pt x="6025058" y="532447"/>
                </a:lnTo>
                <a:lnTo>
                  <a:pt x="6064872" y="559714"/>
                </a:lnTo>
                <a:lnTo>
                  <a:pt x="6095022" y="562025"/>
                </a:lnTo>
                <a:lnTo>
                  <a:pt x="6114123" y="553250"/>
                </a:lnTo>
                <a:lnTo>
                  <a:pt x="6120790" y="547243"/>
                </a:lnTo>
                <a:lnTo>
                  <a:pt x="6135522" y="391947"/>
                </a:lnTo>
                <a:lnTo>
                  <a:pt x="6223901" y="281012"/>
                </a:lnTo>
                <a:lnTo>
                  <a:pt x="6312268" y="281012"/>
                </a:lnTo>
                <a:lnTo>
                  <a:pt x="6312268" y="29578"/>
                </a:lnTo>
                <a:close/>
              </a:path>
              <a:path w="6540500" h="1734820">
                <a:moveTo>
                  <a:pt x="6540017" y="0"/>
                </a:moveTo>
                <a:lnTo>
                  <a:pt x="6348920" y="0"/>
                </a:lnTo>
                <a:lnTo>
                  <a:pt x="6348920" y="332447"/>
                </a:lnTo>
                <a:lnTo>
                  <a:pt x="6540017" y="363867"/>
                </a:lnTo>
                <a:lnTo>
                  <a:pt x="6540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5536564" y="5683461"/>
            <a:ext cx="222694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90500" marR="5080" indent="-178435">
              <a:lnSpc>
                <a:spcPct val="102299"/>
              </a:lnSpc>
              <a:spcBef>
                <a:spcPts val="35"/>
              </a:spcBef>
            </a:pP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PICK</a:t>
            </a:r>
            <a:r>
              <a:rPr dirty="0" sz="215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4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dirty="0" sz="21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30">
                <a:solidFill>
                  <a:srgbClr val="FFFFFF"/>
                </a:solidFill>
                <a:latin typeface="Tahoma"/>
                <a:cs typeface="Tahoma"/>
              </a:rPr>
              <a:t>WORD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dirty="0" sz="215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00">
                <a:solidFill>
                  <a:srgbClr val="FFFFFF"/>
                </a:solidFill>
                <a:latin typeface="Tahoma"/>
                <a:cs typeface="Tahoma"/>
              </a:rPr>
              <a:t>CONCEPT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3547097" y="7515866"/>
            <a:ext cx="6419215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957195" algn="l"/>
              </a:tabLst>
            </a:pPr>
            <a:r>
              <a:rPr dirty="0" sz="2200" spc="225">
                <a:latin typeface="Times New Roman"/>
                <a:cs typeface="Times New Roman"/>
              </a:rPr>
              <a:t>fetch,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Times New Roman"/>
                <a:cs typeface="Times New Roman"/>
              </a:rPr>
              <a:t>retrieve,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10">
                <a:latin typeface="Times New Roman"/>
                <a:cs typeface="Times New Roman"/>
              </a:rPr>
              <a:t>get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//As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equivalen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965B"/>
                </a:solidFill>
                <a:latin typeface="Times New Roman"/>
                <a:cs typeface="Times New Roman"/>
              </a:rPr>
              <a:t>methods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208145" algn="l"/>
              </a:tabLst>
            </a:pPr>
            <a:r>
              <a:rPr dirty="0" sz="2200" spc="245">
                <a:latin typeface="Times New Roman"/>
                <a:cs typeface="Times New Roman"/>
              </a:rPr>
              <a:t>controller,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manager,</a:t>
            </a:r>
            <a:r>
              <a:rPr dirty="0" sz="2200" spc="210">
                <a:latin typeface="Times New Roman"/>
                <a:cs typeface="Times New Roman"/>
              </a:rPr>
              <a:t> </a:t>
            </a:r>
            <a:r>
              <a:rPr dirty="0" sz="2200" spc="290">
                <a:latin typeface="Times New Roman"/>
                <a:cs typeface="Times New Roman"/>
              </a:rPr>
              <a:t>driver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//Confusing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14249286" y="6962247"/>
            <a:ext cx="3271520" cy="2329180"/>
          </a:xfrm>
          <a:custGeom>
            <a:avLst/>
            <a:gdLst/>
            <a:ahLst/>
            <a:cxnLst/>
            <a:rect l="l" t="t" r="r" b="b"/>
            <a:pathLst>
              <a:path w="3271519" h="2329179">
                <a:moveTo>
                  <a:pt x="528751" y="281012"/>
                </a:moveTo>
                <a:lnTo>
                  <a:pt x="440372" y="281012"/>
                </a:lnTo>
                <a:lnTo>
                  <a:pt x="352005" y="170078"/>
                </a:lnTo>
                <a:lnTo>
                  <a:pt x="337273" y="14782"/>
                </a:lnTo>
                <a:lnTo>
                  <a:pt x="330593" y="8775"/>
                </a:lnTo>
                <a:lnTo>
                  <a:pt x="311492" y="0"/>
                </a:lnTo>
                <a:lnTo>
                  <a:pt x="281355" y="2311"/>
                </a:lnTo>
                <a:lnTo>
                  <a:pt x="241528" y="29578"/>
                </a:lnTo>
                <a:lnTo>
                  <a:pt x="226796" y="118313"/>
                </a:lnTo>
                <a:lnTo>
                  <a:pt x="241528" y="207060"/>
                </a:lnTo>
                <a:lnTo>
                  <a:pt x="27965" y="214452"/>
                </a:lnTo>
                <a:lnTo>
                  <a:pt x="20485" y="220230"/>
                </a:lnTo>
                <a:lnTo>
                  <a:pt x="6794" y="238480"/>
                </a:lnTo>
                <a:lnTo>
                  <a:pt x="0" y="270611"/>
                </a:lnTo>
                <a:lnTo>
                  <a:pt x="13233" y="317982"/>
                </a:lnTo>
                <a:lnTo>
                  <a:pt x="10363" y="327799"/>
                </a:lnTo>
                <a:lnTo>
                  <a:pt x="6794" y="352183"/>
                </a:lnTo>
                <a:lnTo>
                  <a:pt x="10121" y="383501"/>
                </a:lnTo>
                <a:lnTo>
                  <a:pt x="27965" y="414121"/>
                </a:lnTo>
                <a:lnTo>
                  <a:pt x="24853" y="421741"/>
                </a:lnTo>
                <a:lnTo>
                  <a:pt x="19672" y="441845"/>
                </a:lnTo>
                <a:lnTo>
                  <a:pt x="18643" y="470268"/>
                </a:lnTo>
                <a:lnTo>
                  <a:pt x="27965" y="502856"/>
                </a:lnTo>
                <a:lnTo>
                  <a:pt x="27152" y="510019"/>
                </a:lnTo>
                <a:lnTo>
                  <a:pt x="27038" y="526897"/>
                </a:lnTo>
                <a:lnTo>
                  <a:pt x="31064" y="546531"/>
                </a:lnTo>
                <a:lnTo>
                  <a:pt x="42697" y="562013"/>
                </a:lnTo>
                <a:lnTo>
                  <a:pt x="381457" y="562013"/>
                </a:lnTo>
                <a:lnTo>
                  <a:pt x="425640" y="532434"/>
                </a:lnTo>
                <a:lnTo>
                  <a:pt x="528751" y="532434"/>
                </a:lnTo>
                <a:lnTo>
                  <a:pt x="528751" y="281012"/>
                </a:lnTo>
                <a:close/>
              </a:path>
              <a:path w="3271519" h="2329179">
                <a:moveTo>
                  <a:pt x="756488" y="198158"/>
                </a:moveTo>
                <a:lnTo>
                  <a:pt x="565404" y="229565"/>
                </a:lnTo>
                <a:lnTo>
                  <a:pt x="565404" y="562013"/>
                </a:lnTo>
                <a:lnTo>
                  <a:pt x="756488" y="562013"/>
                </a:lnTo>
                <a:lnTo>
                  <a:pt x="756488" y="198158"/>
                </a:lnTo>
                <a:close/>
              </a:path>
              <a:path w="3271519" h="2329179">
                <a:moveTo>
                  <a:pt x="3043631" y="1796453"/>
                </a:moveTo>
                <a:lnTo>
                  <a:pt x="2940532" y="1796453"/>
                </a:lnTo>
                <a:lnTo>
                  <a:pt x="2896349" y="1766874"/>
                </a:lnTo>
                <a:lnTo>
                  <a:pt x="2557576" y="1766874"/>
                </a:lnTo>
                <a:lnTo>
                  <a:pt x="2545956" y="1782356"/>
                </a:lnTo>
                <a:lnTo>
                  <a:pt x="2541930" y="1802003"/>
                </a:lnTo>
                <a:lnTo>
                  <a:pt x="2542044" y="1818868"/>
                </a:lnTo>
                <a:lnTo>
                  <a:pt x="2542844" y="1826031"/>
                </a:lnTo>
                <a:lnTo>
                  <a:pt x="2533523" y="1858619"/>
                </a:lnTo>
                <a:lnTo>
                  <a:pt x="2534564" y="1887042"/>
                </a:lnTo>
                <a:lnTo>
                  <a:pt x="2539733" y="1907146"/>
                </a:lnTo>
                <a:lnTo>
                  <a:pt x="2542844" y="1914779"/>
                </a:lnTo>
                <a:lnTo>
                  <a:pt x="2525014" y="1945398"/>
                </a:lnTo>
                <a:lnTo>
                  <a:pt x="2521674" y="1976716"/>
                </a:lnTo>
                <a:lnTo>
                  <a:pt x="2525242" y="2001088"/>
                </a:lnTo>
                <a:lnTo>
                  <a:pt x="2528112" y="2010918"/>
                </a:lnTo>
                <a:lnTo>
                  <a:pt x="2514879" y="2058289"/>
                </a:lnTo>
                <a:lnTo>
                  <a:pt x="2521674" y="2090407"/>
                </a:lnTo>
                <a:lnTo>
                  <a:pt x="2535364" y="2108670"/>
                </a:lnTo>
                <a:lnTo>
                  <a:pt x="2542844" y="2114448"/>
                </a:lnTo>
                <a:lnTo>
                  <a:pt x="2756420" y="2121839"/>
                </a:lnTo>
                <a:lnTo>
                  <a:pt x="2741688" y="2210574"/>
                </a:lnTo>
                <a:lnTo>
                  <a:pt x="2756420" y="2299322"/>
                </a:lnTo>
                <a:lnTo>
                  <a:pt x="2796235" y="2326589"/>
                </a:lnTo>
                <a:lnTo>
                  <a:pt x="2826385" y="2328900"/>
                </a:lnTo>
                <a:lnTo>
                  <a:pt x="2845485" y="2320125"/>
                </a:lnTo>
                <a:lnTo>
                  <a:pt x="2852153" y="2314105"/>
                </a:lnTo>
                <a:lnTo>
                  <a:pt x="2866885" y="2158809"/>
                </a:lnTo>
                <a:lnTo>
                  <a:pt x="2955264" y="2047887"/>
                </a:lnTo>
                <a:lnTo>
                  <a:pt x="3043631" y="2047887"/>
                </a:lnTo>
                <a:lnTo>
                  <a:pt x="3043631" y="1796453"/>
                </a:lnTo>
                <a:close/>
              </a:path>
              <a:path w="3271519" h="2329179">
                <a:moveTo>
                  <a:pt x="3271380" y="1766874"/>
                </a:moveTo>
                <a:lnTo>
                  <a:pt x="3080283" y="1766874"/>
                </a:lnTo>
                <a:lnTo>
                  <a:pt x="3080283" y="2099322"/>
                </a:lnTo>
                <a:lnTo>
                  <a:pt x="3271380" y="2130742"/>
                </a:lnTo>
                <a:lnTo>
                  <a:pt x="3271380" y="1766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32399" y="0"/>
            <a:ext cx="12571730" cy="11308715"/>
            <a:chOff x="7532399" y="0"/>
            <a:chExt cx="1257173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0604" y="3356419"/>
              <a:ext cx="11713495" cy="79521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3458" y="0"/>
              <a:ext cx="8551075" cy="453325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537635" y="7533829"/>
              <a:ext cx="6432550" cy="3450590"/>
            </a:xfrm>
            <a:custGeom>
              <a:avLst/>
              <a:gdLst/>
              <a:ahLst/>
              <a:cxnLst/>
              <a:rect l="l" t="t" r="r" b="b"/>
              <a:pathLst>
                <a:path w="6432550" h="3450590">
                  <a:moveTo>
                    <a:pt x="3215963" y="0"/>
                  </a:moveTo>
                  <a:lnTo>
                    <a:pt x="6431928" y="3450130"/>
                  </a:lnTo>
                  <a:lnTo>
                    <a:pt x="0" y="3450130"/>
                  </a:lnTo>
                  <a:lnTo>
                    <a:pt x="3215963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275679" y="10298210"/>
              <a:ext cx="1005205" cy="539750"/>
            </a:xfrm>
            <a:custGeom>
              <a:avLst/>
              <a:gdLst/>
              <a:ahLst/>
              <a:cxnLst/>
              <a:rect l="l" t="t" r="r" b="b"/>
              <a:pathLst>
                <a:path w="1005205" h="539750">
                  <a:moveTo>
                    <a:pt x="502560" y="0"/>
                  </a:moveTo>
                  <a:lnTo>
                    <a:pt x="0" y="539155"/>
                  </a:lnTo>
                  <a:lnTo>
                    <a:pt x="1005121" y="539155"/>
                  </a:lnTo>
                  <a:lnTo>
                    <a:pt x="502560" y="0"/>
                  </a:lnTo>
                  <a:close/>
                </a:path>
              </a:pathLst>
            </a:custGeom>
            <a:solidFill>
              <a:srgbClr val="000000">
                <a:alpha val="3726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340273" y="3554129"/>
            <a:ext cx="5170170" cy="4540250"/>
            <a:chOff x="1340273" y="3554129"/>
            <a:chExt cx="5170170" cy="4540250"/>
          </a:xfrm>
        </p:grpSpPr>
        <p:sp>
          <p:nvSpPr>
            <p:cNvPr id="8" name="object 8" descr=""/>
            <p:cNvSpPr/>
            <p:nvPr/>
          </p:nvSpPr>
          <p:spPr>
            <a:xfrm>
              <a:off x="1459093" y="3651403"/>
              <a:ext cx="5046345" cy="4438015"/>
            </a:xfrm>
            <a:custGeom>
              <a:avLst/>
              <a:gdLst/>
              <a:ahLst/>
              <a:cxnLst/>
              <a:rect l="l" t="t" r="r" b="b"/>
              <a:pathLst>
                <a:path w="5046345" h="4438015">
                  <a:moveTo>
                    <a:pt x="10483" y="0"/>
                  </a:moveTo>
                  <a:lnTo>
                    <a:pt x="0" y="4437510"/>
                  </a:lnTo>
                  <a:lnTo>
                    <a:pt x="5046009" y="4437510"/>
                  </a:lnTo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40273" y="3554129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0" y="0"/>
                  </a:moveTo>
                  <a:lnTo>
                    <a:pt x="270423" y="0"/>
                  </a:lnTo>
                  <a:lnTo>
                    <a:pt x="270423" y="270423"/>
                  </a:lnTo>
                  <a:lnTo>
                    <a:pt x="0" y="270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406074" y="2427016"/>
            <a:ext cx="6751320" cy="1730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7015"/>
              </a:lnSpc>
              <a:spcBef>
                <a:spcPts val="95"/>
              </a:spcBef>
            </a:pPr>
            <a:r>
              <a:rPr dirty="0" sz="6600" spc="455">
                <a:latin typeface="Tahoma"/>
                <a:cs typeface="Tahoma"/>
              </a:rPr>
              <a:t>USE</a:t>
            </a:r>
            <a:endParaRPr sz="6600">
              <a:latin typeface="Tahoma"/>
              <a:cs typeface="Tahoma"/>
            </a:endParaRPr>
          </a:p>
          <a:p>
            <a:pPr marL="106680">
              <a:lnSpc>
                <a:spcPts val="6415"/>
              </a:lnSpc>
            </a:pPr>
            <a:r>
              <a:rPr dirty="0" sz="6100" spc="100" b="1">
                <a:solidFill>
                  <a:srgbClr val="C9C3BA"/>
                </a:solidFill>
                <a:latin typeface="Tahoma"/>
                <a:cs typeface="Tahoma"/>
              </a:rPr>
              <a:t>DOMAIN</a:t>
            </a:r>
            <a:r>
              <a:rPr dirty="0" sz="6100" spc="3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100" spc="95" b="1">
                <a:solidFill>
                  <a:srgbClr val="C9C3BA"/>
                </a:solidFill>
                <a:latin typeface="Tahoma"/>
                <a:cs typeface="Tahoma"/>
              </a:rPr>
              <a:t>NAMES</a:t>
            </a:r>
            <a:endParaRPr sz="61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9599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NAMING: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2269953" y="4290833"/>
            <a:ext cx="7991475" cy="332422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2450" spc="254">
                <a:latin typeface="Times New Roman"/>
                <a:cs typeface="Times New Roman"/>
              </a:rPr>
              <a:t>AccountVisitor,</a:t>
            </a:r>
            <a:r>
              <a:rPr dirty="0" sz="2450" spc="250">
                <a:latin typeface="Times New Roman"/>
                <a:cs typeface="Times New Roman"/>
              </a:rPr>
              <a:t> </a:t>
            </a:r>
            <a:r>
              <a:rPr dirty="0" sz="2450" spc="285">
                <a:latin typeface="Times New Roman"/>
                <a:cs typeface="Times New Roman"/>
              </a:rPr>
              <a:t>JobQueue</a:t>
            </a: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2450" spc="350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45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260">
                <a:solidFill>
                  <a:srgbClr val="35965B"/>
                </a:solidFill>
                <a:latin typeface="Times New Roman"/>
                <a:cs typeface="Times New Roman"/>
              </a:rPr>
              <a:t>people</a:t>
            </a:r>
            <a:r>
              <a:rPr dirty="0" sz="245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285">
                <a:solidFill>
                  <a:srgbClr val="35965B"/>
                </a:solidFill>
                <a:latin typeface="Times New Roman"/>
                <a:cs typeface="Times New Roman"/>
              </a:rPr>
              <a:t>who</a:t>
            </a:r>
            <a:r>
              <a:rPr dirty="0" sz="245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365">
                <a:solidFill>
                  <a:srgbClr val="35965B"/>
                </a:solidFill>
                <a:latin typeface="Times New Roman"/>
                <a:cs typeface="Times New Roman"/>
              </a:rPr>
              <a:t>read</a:t>
            </a:r>
            <a:r>
              <a:rPr dirty="0" sz="245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280">
                <a:solidFill>
                  <a:srgbClr val="35965B"/>
                </a:solidFill>
                <a:latin typeface="Times New Roman"/>
                <a:cs typeface="Times New Roman"/>
              </a:rPr>
              <a:t>you</a:t>
            </a:r>
            <a:r>
              <a:rPr dirty="0" sz="245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254">
                <a:solidFill>
                  <a:srgbClr val="35965B"/>
                </a:solidFill>
                <a:latin typeface="Times New Roman"/>
                <a:cs typeface="Times New Roman"/>
              </a:rPr>
              <a:t>code</a:t>
            </a:r>
            <a:r>
              <a:rPr dirty="0" sz="245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185">
                <a:solidFill>
                  <a:srgbClr val="35965B"/>
                </a:solidFill>
                <a:latin typeface="Times New Roman"/>
                <a:cs typeface="Times New Roman"/>
              </a:rPr>
              <a:t>will</a:t>
            </a:r>
            <a:r>
              <a:rPr dirty="0" sz="245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229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45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380">
                <a:solidFill>
                  <a:srgbClr val="35965B"/>
                </a:solidFill>
                <a:latin typeface="Times New Roman"/>
                <a:cs typeface="Times New Roman"/>
              </a:rPr>
              <a:t>programmers</a:t>
            </a:r>
            <a:endParaRPr sz="2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 marR="2817495">
              <a:lnSpc>
                <a:spcPct val="126200"/>
              </a:lnSpc>
            </a:pPr>
            <a:r>
              <a:rPr dirty="0" sz="2450" spc="350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45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235">
                <a:solidFill>
                  <a:srgbClr val="35965B"/>
                </a:solidFill>
                <a:latin typeface="Times New Roman"/>
                <a:cs typeface="Times New Roman"/>
              </a:rPr>
              <a:t>Don't</a:t>
            </a:r>
            <a:r>
              <a:rPr dirty="0" sz="245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245">
                <a:solidFill>
                  <a:srgbClr val="35965B"/>
                </a:solidFill>
                <a:latin typeface="Times New Roman"/>
                <a:cs typeface="Times New Roman"/>
              </a:rPr>
              <a:t>Add</a:t>
            </a:r>
            <a:r>
              <a:rPr dirty="0" sz="2450" spc="21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320">
                <a:solidFill>
                  <a:srgbClr val="35965B"/>
                </a:solidFill>
                <a:latin typeface="Times New Roman"/>
                <a:cs typeface="Times New Roman"/>
              </a:rPr>
              <a:t>Gratuitous</a:t>
            </a:r>
            <a:r>
              <a:rPr dirty="0" sz="245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450" spc="310">
                <a:solidFill>
                  <a:srgbClr val="35965B"/>
                </a:solidFill>
                <a:latin typeface="Times New Roman"/>
                <a:cs typeface="Times New Roman"/>
              </a:rPr>
              <a:t>Context </a:t>
            </a:r>
            <a:r>
              <a:rPr dirty="0" sz="2450" spc="285">
                <a:solidFill>
                  <a:srgbClr val="3569D7"/>
                </a:solidFill>
                <a:latin typeface="Times New Roman"/>
                <a:cs typeface="Times New Roman"/>
              </a:rPr>
              <a:t>class</a:t>
            </a:r>
            <a:r>
              <a:rPr dirty="0" sz="2450" spc="21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450" spc="315">
                <a:latin typeface="Times New Roman"/>
                <a:cs typeface="Times New Roman"/>
              </a:rPr>
              <a:t>Address</a:t>
            </a:r>
            <a:r>
              <a:rPr dirty="0" sz="2450" spc="215">
                <a:latin typeface="Times New Roman"/>
                <a:cs typeface="Times New Roman"/>
              </a:rPr>
              <a:t> </a:t>
            </a:r>
            <a:r>
              <a:rPr dirty="0" sz="2450" spc="5">
                <a:latin typeface="Times New Roman"/>
                <a:cs typeface="Times New Roman"/>
              </a:rPr>
              <a:t>{</a:t>
            </a:r>
            <a:endParaRPr sz="245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770"/>
              </a:spcBef>
            </a:pPr>
            <a:r>
              <a:rPr dirty="0" sz="2450" spc="340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450" spc="22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450" spc="30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450" spc="225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450" spc="325">
                <a:latin typeface="Times New Roman"/>
                <a:cs typeface="Times New Roman"/>
              </a:rPr>
              <a:t>nameAddress;</a:t>
            </a:r>
            <a:endParaRPr sz="245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770"/>
              </a:spcBef>
            </a:pPr>
            <a:r>
              <a:rPr dirty="0" sz="2450" spc="-430">
                <a:latin typeface="Times New Roman"/>
                <a:cs typeface="Times New Roman"/>
              </a:rPr>
              <a:t>…</a:t>
            </a:r>
            <a:endParaRPr sz="2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-1591"/>
            <a:ext cx="20104100" cy="11311890"/>
            <a:chOff x="0" y="-1591"/>
            <a:chExt cx="20104100" cy="113118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346001" y="-1591"/>
              <a:ext cx="9412605" cy="11311890"/>
            </a:xfrm>
            <a:custGeom>
              <a:avLst/>
              <a:gdLst/>
              <a:ahLst/>
              <a:cxnLst/>
              <a:rect l="l" t="t" r="r" b="b"/>
              <a:pathLst>
                <a:path w="9412605" h="11311890">
                  <a:moveTo>
                    <a:pt x="0" y="0"/>
                  </a:moveTo>
                  <a:lnTo>
                    <a:pt x="9412093" y="0"/>
                  </a:lnTo>
                  <a:lnTo>
                    <a:pt x="9412093" y="11311744"/>
                  </a:lnTo>
                  <a:lnTo>
                    <a:pt x="0" y="11311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100F">
                <a:alpha val="7548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454351" y="2199492"/>
              <a:ext cx="5193030" cy="2318385"/>
            </a:xfrm>
            <a:custGeom>
              <a:avLst/>
              <a:gdLst/>
              <a:ahLst/>
              <a:cxnLst/>
              <a:rect l="l" t="t" r="r" b="b"/>
              <a:pathLst>
                <a:path w="5193030" h="2318385">
                  <a:moveTo>
                    <a:pt x="996070" y="2318391"/>
                  </a:moveTo>
                  <a:lnTo>
                    <a:pt x="0" y="0"/>
                  </a:lnTo>
                  <a:lnTo>
                    <a:pt x="5192721" y="880611"/>
                  </a:lnTo>
                  <a:lnTo>
                    <a:pt x="4042926" y="2242307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87056" y="2144301"/>
            <a:ext cx="4065904" cy="3237865"/>
          </a:xfrm>
          <a:prstGeom prst="rect"/>
        </p:spPr>
        <p:txBody>
          <a:bodyPr wrap="square" lIns="0" tIns="220980" rIns="0" bIns="0" rtlCol="0" vert="horz">
            <a:spAutoFit/>
          </a:bodyPr>
          <a:lstStyle/>
          <a:p>
            <a:pPr marL="1226820">
              <a:lnSpc>
                <a:spcPct val="100000"/>
              </a:lnSpc>
              <a:spcBef>
                <a:spcPts val="1740"/>
              </a:spcBef>
            </a:pPr>
            <a:r>
              <a:rPr dirty="0" sz="14850" spc="500" b="0">
                <a:solidFill>
                  <a:srgbClr val="C9C3BA"/>
                </a:solidFill>
                <a:latin typeface="Tahoma"/>
                <a:cs typeface="Tahoma"/>
              </a:rPr>
              <a:t>3</a:t>
            </a:r>
            <a:endParaRPr sz="14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4450" spc="580" b="0">
                <a:solidFill>
                  <a:srgbClr val="C9C3BA"/>
                </a:solidFill>
                <a:latin typeface="Tahoma"/>
                <a:cs typeface="Tahoma"/>
              </a:rPr>
              <a:t>CLEAN</a:t>
            </a:r>
            <a:r>
              <a:rPr dirty="0" sz="4450" spc="650" b="0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450" spc="570" b="0">
                <a:solidFill>
                  <a:srgbClr val="C9C3BA"/>
                </a:solidFill>
                <a:latin typeface="Tahoma"/>
                <a:cs typeface="Tahoma"/>
              </a:rPr>
              <a:t>CODE</a:t>
            </a:r>
            <a:endParaRPr sz="445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338106" y="674639"/>
            <a:ext cx="5427980" cy="6297930"/>
            <a:chOff x="7338106" y="674639"/>
            <a:chExt cx="5427980" cy="6297930"/>
          </a:xfrm>
        </p:grpSpPr>
        <p:sp>
          <p:nvSpPr>
            <p:cNvPr id="9" name="object 9" descr=""/>
            <p:cNvSpPr/>
            <p:nvPr/>
          </p:nvSpPr>
          <p:spPr>
            <a:xfrm>
              <a:off x="8943254" y="5495620"/>
              <a:ext cx="1816100" cy="1471930"/>
            </a:xfrm>
            <a:custGeom>
              <a:avLst/>
              <a:gdLst/>
              <a:ahLst/>
              <a:cxnLst/>
              <a:rect l="l" t="t" r="r" b="b"/>
              <a:pathLst>
                <a:path w="1816100" h="1471929">
                  <a:moveTo>
                    <a:pt x="0" y="0"/>
                  </a:moveTo>
                  <a:lnTo>
                    <a:pt x="611074" y="1471568"/>
                  </a:lnTo>
                  <a:lnTo>
                    <a:pt x="1815714" y="3519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532113" y="679874"/>
              <a:ext cx="3211830" cy="3363595"/>
            </a:xfrm>
            <a:custGeom>
              <a:avLst/>
              <a:gdLst/>
              <a:ahLst/>
              <a:cxnLst/>
              <a:rect l="l" t="t" r="r" b="b"/>
              <a:pathLst>
                <a:path w="3211829" h="3363595">
                  <a:moveTo>
                    <a:pt x="0" y="3006043"/>
                  </a:moveTo>
                  <a:lnTo>
                    <a:pt x="1520896" y="0"/>
                  </a:lnTo>
                  <a:lnTo>
                    <a:pt x="3211392" y="3363011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343341" y="4965653"/>
              <a:ext cx="5417820" cy="1075690"/>
            </a:xfrm>
            <a:custGeom>
              <a:avLst/>
              <a:gdLst/>
              <a:ahLst/>
              <a:cxnLst/>
              <a:rect l="l" t="t" r="r" b="b"/>
              <a:pathLst>
                <a:path w="5417820" h="1075689">
                  <a:moveTo>
                    <a:pt x="531233" y="0"/>
                  </a:moveTo>
                  <a:lnTo>
                    <a:pt x="0" y="1075229"/>
                  </a:lnTo>
                  <a:lnTo>
                    <a:pt x="5417471" y="1075229"/>
                  </a:lnTo>
                  <a:lnTo>
                    <a:pt x="4963691" y="142886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070884" y="7463511"/>
            <a:ext cx="8155305" cy="2201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92175">
              <a:lnSpc>
                <a:spcPct val="100000"/>
              </a:lnSpc>
              <a:spcBef>
                <a:spcPts val="95"/>
              </a:spcBef>
            </a:pPr>
            <a:r>
              <a:rPr dirty="0" sz="6600" spc="-12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6600" spc="-6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600" spc="-6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5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6600" spc="-6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13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124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20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600" spc="-6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6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6600">
              <a:latin typeface="Tahoma"/>
              <a:cs typeface="Tahoma"/>
            </a:endParaRPr>
          </a:p>
          <a:p>
            <a:pPr algn="ctr" marR="8255">
              <a:lnSpc>
                <a:spcPct val="100000"/>
              </a:lnSpc>
              <a:spcBef>
                <a:spcPts val="3654"/>
              </a:spcBef>
            </a:pPr>
            <a:r>
              <a:rPr dirty="0" sz="1950" spc="4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95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60">
                <a:solidFill>
                  <a:srgbClr val="FFFFFF"/>
                </a:solidFill>
                <a:latin typeface="Tahoma"/>
                <a:cs typeface="Tahoma"/>
              </a:rPr>
              <a:t>first</a:t>
            </a:r>
            <a:r>
              <a:rPr dirty="0" sz="195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50">
                <a:solidFill>
                  <a:srgbClr val="FFFFFF"/>
                </a:solidFill>
                <a:latin typeface="Tahoma"/>
                <a:cs typeface="Tahoma"/>
              </a:rPr>
              <a:t>rule</a:t>
            </a:r>
            <a:r>
              <a:rPr dirty="0" sz="195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7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9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75">
                <a:solidFill>
                  <a:srgbClr val="FFFFFF"/>
                </a:solidFill>
                <a:latin typeface="Tahoma"/>
                <a:cs typeface="Tahoma"/>
              </a:rPr>
              <a:t>functions</a:t>
            </a:r>
            <a:r>
              <a:rPr dirty="0" sz="195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195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95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60">
                <a:solidFill>
                  <a:srgbClr val="FFFFFF"/>
                </a:solidFill>
                <a:latin typeface="Tahoma"/>
                <a:cs typeface="Tahoma"/>
              </a:rPr>
              <a:t>they</a:t>
            </a:r>
            <a:r>
              <a:rPr dirty="0" sz="195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65">
                <a:solidFill>
                  <a:srgbClr val="FFFFFF"/>
                </a:solidFill>
                <a:latin typeface="Tahoma"/>
                <a:cs typeface="Tahoma"/>
              </a:rPr>
              <a:t>should</a:t>
            </a:r>
            <a:r>
              <a:rPr dirty="0" sz="1950" spc="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1950" spc="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Tahoma"/>
                <a:cs typeface="Tahoma"/>
              </a:rPr>
              <a:t>small.</a:t>
            </a:r>
            <a:endParaRPr sz="19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dirty="0" sz="1950" spc="4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1950" spc="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65">
                <a:solidFill>
                  <a:srgbClr val="FFFFFF"/>
                </a:solidFill>
                <a:latin typeface="Tahoma"/>
                <a:cs typeface="Tahoma"/>
              </a:rPr>
              <a:t>second</a:t>
            </a:r>
            <a:r>
              <a:rPr dirty="0" sz="1950" spc="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50">
                <a:solidFill>
                  <a:srgbClr val="FFFFFF"/>
                </a:solidFill>
                <a:latin typeface="Tahoma"/>
                <a:cs typeface="Tahoma"/>
              </a:rPr>
              <a:t>rule</a:t>
            </a:r>
            <a:r>
              <a:rPr dirty="0" sz="1950" spc="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7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1950" spc="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75">
                <a:solidFill>
                  <a:srgbClr val="FFFFFF"/>
                </a:solidFill>
                <a:latin typeface="Tahoma"/>
                <a:cs typeface="Tahoma"/>
              </a:rPr>
              <a:t>functions</a:t>
            </a:r>
            <a:r>
              <a:rPr dirty="0" sz="1950" spc="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1950" spc="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950" spc="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60">
                <a:solidFill>
                  <a:srgbClr val="FFFFFF"/>
                </a:solidFill>
                <a:latin typeface="Tahoma"/>
                <a:cs typeface="Tahoma"/>
              </a:rPr>
              <a:t>they</a:t>
            </a:r>
            <a:r>
              <a:rPr dirty="0" sz="195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65">
                <a:solidFill>
                  <a:srgbClr val="FFFFFF"/>
                </a:solidFill>
                <a:latin typeface="Tahoma"/>
                <a:cs typeface="Tahoma"/>
              </a:rPr>
              <a:t>should</a:t>
            </a:r>
            <a:r>
              <a:rPr dirty="0" sz="1950" spc="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dirty="0" sz="1950" spc="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FFFFF"/>
                </a:solidFill>
                <a:latin typeface="Tahoma"/>
                <a:cs typeface="Tahoma"/>
              </a:rPr>
              <a:t>smaller</a:t>
            </a:r>
            <a:r>
              <a:rPr dirty="0" sz="1950" spc="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>
                <a:solidFill>
                  <a:srgbClr val="FFFFFF"/>
                </a:solidFill>
                <a:latin typeface="Tahoma"/>
                <a:cs typeface="Tahoma"/>
              </a:rPr>
              <a:t>than</a:t>
            </a:r>
            <a:r>
              <a:rPr dirty="0" sz="1950" spc="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Tahoma"/>
                <a:cs typeface="Tahoma"/>
              </a:rPr>
              <a:t>that.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1614150" cy="11308715"/>
            <a:chOff x="0" y="0"/>
            <a:chExt cx="1161415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51190"/>
              <a:ext cx="8656270" cy="645736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145" y="0"/>
              <a:ext cx="8698614" cy="647184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2466" y="6544303"/>
              <a:ext cx="5991253" cy="445794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557750" y="3714935"/>
            <a:ext cx="11376025" cy="38373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1670"/>
              </a:lnSpc>
              <a:spcBef>
                <a:spcPts val="90"/>
              </a:spcBef>
            </a:pPr>
            <a:r>
              <a:rPr dirty="0" sz="9900" spc="370" b="1">
                <a:latin typeface="Tahoma"/>
                <a:cs typeface="Tahoma"/>
              </a:rPr>
              <a:t>DO</a:t>
            </a:r>
            <a:endParaRPr sz="9900">
              <a:latin typeface="Tahoma"/>
              <a:cs typeface="Tahoma"/>
            </a:endParaRPr>
          </a:p>
          <a:p>
            <a:pPr marL="33020">
              <a:lnSpc>
                <a:spcPts val="7709"/>
              </a:lnSpc>
            </a:pPr>
            <a:r>
              <a:rPr dirty="0" sz="6600" spc="170" b="1">
                <a:solidFill>
                  <a:srgbClr val="C9C3BA"/>
                </a:solidFill>
                <a:latin typeface="Tahoma"/>
                <a:cs typeface="Tahoma"/>
              </a:rPr>
              <a:t>ONE</a:t>
            </a:r>
            <a:r>
              <a:rPr dirty="0" sz="6600" spc="12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600" spc="-10" b="1">
                <a:solidFill>
                  <a:srgbClr val="C9C3BA"/>
                </a:solidFill>
                <a:latin typeface="Tahoma"/>
                <a:cs typeface="Tahoma"/>
              </a:rPr>
              <a:t>THING</a:t>
            </a:r>
            <a:endParaRPr sz="6600">
              <a:latin typeface="Tahoma"/>
              <a:cs typeface="Tahoma"/>
            </a:endParaRPr>
          </a:p>
          <a:p>
            <a:pPr marL="4179570" marR="5080">
              <a:lnSpc>
                <a:spcPct val="129000"/>
              </a:lnSpc>
              <a:spcBef>
                <a:spcPts val="3045"/>
              </a:spcBef>
            </a:pPr>
            <a:r>
              <a:rPr dirty="0" sz="2450" spc="85">
                <a:latin typeface="Tahoma"/>
                <a:cs typeface="Tahoma"/>
              </a:rPr>
              <a:t>Functions</a:t>
            </a:r>
            <a:r>
              <a:rPr dirty="0" sz="2450" spc="145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should</a:t>
            </a:r>
            <a:r>
              <a:rPr dirty="0" sz="2450" spc="140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do</a:t>
            </a:r>
            <a:r>
              <a:rPr dirty="0" sz="2450" spc="145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one</a:t>
            </a:r>
            <a:r>
              <a:rPr dirty="0" sz="2450" spc="14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thing.</a:t>
            </a:r>
            <a:r>
              <a:rPr dirty="0" sz="2450" spc="55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They</a:t>
            </a:r>
            <a:r>
              <a:rPr dirty="0" sz="2450" spc="80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should</a:t>
            </a:r>
            <a:r>
              <a:rPr dirty="0" sz="2450" spc="145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do</a:t>
            </a:r>
            <a:r>
              <a:rPr dirty="0" sz="2450" spc="140">
                <a:latin typeface="Tahoma"/>
                <a:cs typeface="Tahoma"/>
              </a:rPr>
              <a:t> </a:t>
            </a:r>
            <a:r>
              <a:rPr dirty="0" sz="2450" spc="25">
                <a:latin typeface="Tahoma"/>
                <a:cs typeface="Tahoma"/>
              </a:rPr>
              <a:t>it </a:t>
            </a:r>
            <a:r>
              <a:rPr dirty="0" sz="2450">
                <a:latin typeface="Tahoma"/>
                <a:cs typeface="Tahoma"/>
              </a:rPr>
              <a:t>well.</a:t>
            </a:r>
            <a:r>
              <a:rPr dirty="0" sz="2450" spc="75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They</a:t>
            </a:r>
            <a:r>
              <a:rPr dirty="0" sz="2450" spc="95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should</a:t>
            </a:r>
            <a:r>
              <a:rPr dirty="0" sz="2450" spc="160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do</a:t>
            </a:r>
            <a:r>
              <a:rPr dirty="0" sz="2450" spc="160">
                <a:latin typeface="Tahoma"/>
                <a:cs typeface="Tahoma"/>
              </a:rPr>
              <a:t> </a:t>
            </a:r>
            <a:r>
              <a:rPr dirty="0" sz="2450" spc="50">
                <a:latin typeface="Tahoma"/>
                <a:cs typeface="Tahoma"/>
              </a:rPr>
              <a:t>it</a:t>
            </a:r>
            <a:r>
              <a:rPr dirty="0" sz="2450" spc="155">
                <a:latin typeface="Tahoma"/>
                <a:cs typeface="Tahoma"/>
              </a:rPr>
              <a:t> </a:t>
            </a:r>
            <a:r>
              <a:rPr dirty="0" sz="2450" spc="-10">
                <a:latin typeface="Tahoma"/>
                <a:cs typeface="Tahoma"/>
              </a:rPr>
              <a:t>only.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757694" y="8069716"/>
            <a:ext cx="6672580" cy="608965"/>
          </a:xfrm>
          <a:prstGeom prst="rect">
            <a:avLst/>
          </a:prstGeom>
          <a:solidFill>
            <a:srgbClr val="66635F"/>
          </a:solidFill>
        </p:spPr>
        <p:txBody>
          <a:bodyPr wrap="square" lIns="0" tIns="26034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204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//</a:t>
            </a:r>
            <a:r>
              <a:rPr dirty="0" sz="1800" spc="2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265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dirty="0" sz="1800" spc="2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85">
                <a:solidFill>
                  <a:srgbClr val="FFFFFF"/>
                </a:solidFill>
                <a:latin typeface="Tahoma"/>
                <a:cs typeface="Tahoma"/>
              </a:rPr>
              <a:t>150</a:t>
            </a:r>
            <a:r>
              <a:rPr dirty="0" sz="1800" spc="2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15">
                <a:solidFill>
                  <a:srgbClr val="FFFFFF"/>
                </a:solidFill>
                <a:latin typeface="Tahoma"/>
                <a:cs typeface="Tahoma"/>
              </a:rPr>
              <a:t>CARACTERES</a:t>
            </a:r>
            <a:r>
              <a:rPr dirty="0" sz="1800" spc="2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6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dirty="0" sz="1800" spc="2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ahoma"/>
                <a:cs typeface="Tahoma"/>
              </a:rPr>
              <a:t>LINE</a:t>
            </a:r>
            <a:endParaRPr sz="1800">
              <a:latin typeface="Tahoma"/>
              <a:cs typeface="Tahoma"/>
            </a:endParaRPr>
          </a:p>
          <a:p>
            <a:pPr marL="84455">
              <a:lnSpc>
                <a:spcPct val="100000"/>
              </a:lnSpc>
              <a:spcBef>
                <a:spcPts val="65"/>
              </a:spcBef>
            </a:pPr>
            <a:r>
              <a:rPr dirty="0" sz="1800">
                <a:solidFill>
                  <a:srgbClr val="FFFFFF"/>
                </a:solidFill>
                <a:latin typeface="Tahoma"/>
                <a:cs typeface="Tahoma"/>
              </a:rPr>
              <a:t>//</a:t>
            </a:r>
            <a:r>
              <a:rPr dirty="0" sz="1800" spc="2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-265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dirty="0" sz="1800" spc="2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r>
              <a:rPr dirty="0" sz="1800" spc="2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Tahoma"/>
                <a:cs typeface="Tahoma"/>
              </a:rPr>
              <a:t>LINES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903228" y="50125"/>
            <a:ext cx="6798945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FUNCTIONS: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95664" y="1547461"/>
            <a:ext cx="3893820" cy="71056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4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high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level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abstraction </a:t>
            </a:r>
            <a:r>
              <a:rPr dirty="0" sz="2200" spc="215">
                <a:latin typeface="Times New Roman"/>
                <a:cs typeface="Times New Roman"/>
              </a:rPr>
              <a:t>getHTML();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5664" y="2573608"/>
            <a:ext cx="780097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intermediate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level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abstraction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150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pagePathName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PathParse.render(pagePath);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95664" y="3610226"/>
            <a:ext cx="3422015" cy="6997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remarkably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low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level </a:t>
            </a:r>
            <a:r>
              <a:rPr dirty="0" sz="2200" spc="280">
                <a:latin typeface="Times New Roman"/>
                <a:cs typeface="Times New Roman"/>
              </a:rPr>
              <a:t>message.append(“\n”);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319" y="5120290"/>
            <a:ext cx="20101560" cy="6188710"/>
            <a:chOff x="1319" y="5120290"/>
            <a:chExt cx="20101560" cy="6188710"/>
          </a:xfrm>
        </p:grpSpPr>
        <p:sp>
          <p:nvSpPr>
            <p:cNvPr id="7" name="object 7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174839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6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762145" y="5798641"/>
            <a:ext cx="381571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140">
                <a:latin typeface="Tahoma"/>
                <a:cs typeface="Tahoma"/>
              </a:rPr>
              <a:t>ONE</a:t>
            </a:r>
            <a:r>
              <a:rPr dirty="0" sz="2150" spc="-130">
                <a:latin typeface="Tahoma"/>
                <a:cs typeface="Tahoma"/>
              </a:rPr>
              <a:t> </a:t>
            </a:r>
            <a:r>
              <a:rPr dirty="0" sz="2150" spc="50">
                <a:latin typeface="Tahoma"/>
                <a:cs typeface="Tahoma"/>
              </a:rPr>
              <a:t>LEVEL</a:t>
            </a:r>
            <a:r>
              <a:rPr dirty="0" sz="2150" spc="-190">
                <a:latin typeface="Tahoma"/>
                <a:cs typeface="Tahoma"/>
              </a:rPr>
              <a:t> </a:t>
            </a:r>
            <a:r>
              <a:rPr dirty="0" sz="2150" spc="140">
                <a:latin typeface="Tahoma"/>
                <a:cs typeface="Tahoma"/>
              </a:rPr>
              <a:t>OF</a:t>
            </a:r>
            <a:r>
              <a:rPr dirty="0" sz="2150" spc="-250">
                <a:latin typeface="Tahoma"/>
                <a:cs typeface="Tahoma"/>
              </a:rPr>
              <a:t> </a:t>
            </a:r>
            <a:r>
              <a:rPr dirty="0" sz="2150" spc="55">
                <a:latin typeface="Tahoma"/>
                <a:cs typeface="Tahoma"/>
              </a:rPr>
              <a:t>ABSTRACTION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248889" y="5631107"/>
            <a:ext cx="2166620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745490" marR="5080" indent="-733425">
              <a:lnSpc>
                <a:spcPct val="102299"/>
              </a:lnSpc>
              <a:spcBef>
                <a:spcPts val="35"/>
              </a:spcBef>
            </a:pPr>
            <a:r>
              <a:rPr dirty="0" sz="215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5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00">
                <a:solidFill>
                  <a:srgbClr val="FFFFFF"/>
                </a:solidFill>
                <a:latin typeface="Tahoma"/>
                <a:cs typeface="Tahoma"/>
              </a:rPr>
              <a:t>STEPDOWN 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RULE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233213" y="7631046"/>
            <a:ext cx="523811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Reading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75">
                <a:solidFill>
                  <a:srgbClr val="35965B"/>
                </a:solidFill>
                <a:latin typeface="Times New Roman"/>
                <a:cs typeface="Times New Roman"/>
              </a:rPr>
              <a:t>Code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from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75">
                <a:solidFill>
                  <a:srgbClr val="35965B"/>
                </a:solidFill>
                <a:latin typeface="Times New Roman"/>
                <a:cs typeface="Times New Roman"/>
              </a:rPr>
              <a:t>Top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Bottom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233213" y="8322124"/>
            <a:ext cx="484060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965B"/>
                </a:solidFill>
                <a:latin typeface="Times New Roman"/>
                <a:cs typeface="Times New Roman"/>
              </a:rPr>
              <a:t>we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want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965B"/>
                </a:solidFill>
                <a:latin typeface="Times New Roman"/>
                <a:cs typeface="Times New Roman"/>
              </a:rPr>
              <a:t>code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read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solidFill>
                  <a:srgbClr val="35965B"/>
                </a:solidFill>
                <a:latin typeface="Times New Roman"/>
                <a:cs typeface="Times New Roman"/>
              </a:rPr>
              <a:t>like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753110" algn="l"/>
              </a:tabLst>
            </a:pP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	</a:t>
            </a:r>
            <a:r>
              <a:rPr dirty="0" sz="2200" spc="225">
                <a:solidFill>
                  <a:srgbClr val="35965B"/>
                </a:solidFill>
                <a:latin typeface="Times New Roman"/>
                <a:cs typeface="Times New Roman"/>
              </a:rPr>
              <a:t>top-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down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narrative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562894" y="5809112"/>
            <a:ext cx="284861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>
                <a:latin typeface="Tahoma"/>
                <a:cs typeface="Tahoma"/>
              </a:rPr>
              <a:t>SWITCH</a:t>
            </a:r>
            <a:r>
              <a:rPr dirty="0" sz="2150" spc="150">
                <a:latin typeface="Tahoma"/>
                <a:cs typeface="Tahoma"/>
              </a:rPr>
              <a:t> </a:t>
            </a:r>
            <a:r>
              <a:rPr dirty="0" sz="2150" spc="-10">
                <a:latin typeface="Tahoma"/>
                <a:cs typeface="Tahoma"/>
              </a:rPr>
              <a:t>STATEMENTS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788109" y="374722"/>
            <a:ext cx="290449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class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0">
                <a:latin typeface="Times New Roman"/>
                <a:cs typeface="Times New Roman"/>
              </a:rPr>
              <a:t>Employee…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latin typeface="Times New Roman"/>
                <a:cs typeface="Times New Roman"/>
              </a:rPr>
              <a:t>payAmount()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353537" y="1400869"/>
            <a:ext cx="5229860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switch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(getType())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766445" marR="5080" indent="-377190">
              <a:lnSpc>
                <a:spcPts val="2720"/>
              </a:lnSpc>
              <a:spcBef>
                <a:spcPts val="105"/>
              </a:spcBef>
            </a:pP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case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latin typeface="Times New Roman"/>
                <a:cs typeface="Times New Roman"/>
              </a:rPr>
              <a:t>EmployeeType.ENGENIEER: </a:t>
            </a:r>
            <a:r>
              <a:rPr dirty="0" sz="2200" spc="370">
                <a:solidFill>
                  <a:srgbClr val="3569D7"/>
                </a:solidFill>
                <a:latin typeface="Times New Roman"/>
                <a:cs typeface="Times New Roman"/>
              </a:rPr>
              <a:t>return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Times New Roman"/>
                <a:cs typeface="Times New Roman"/>
              </a:rPr>
              <a:t>salary;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730489" y="2772555"/>
            <a:ext cx="4618990" cy="105600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389255" marR="5080" indent="-377190">
              <a:lnSpc>
                <a:spcPct val="103099"/>
              </a:lnSpc>
              <a:spcBef>
                <a:spcPts val="45"/>
              </a:spcBef>
            </a:pP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case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latin typeface="Times New Roman"/>
                <a:cs typeface="Times New Roman"/>
              </a:rPr>
              <a:t>EmployeeType.MANAGER: </a:t>
            </a:r>
            <a:r>
              <a:rPr dirty="0" sz="2200" spc="370">
                <a:solidFill>
                  <a:srgbClr val="3569D7"/>
                </a:solidFill>
                <a:latin typeface="Times New Roman"/>
                <a:cs typeface="Times New Roman"/>
              </a:rPr>
              <a:t>return</a:t>
            </a:r>
            <a:r>
              <a:rPr dirty="0" sz="2200" spc="14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latin typeface="Times New Roman"/>
                <a:cs typeface="Times New Roman"/>
              </a:rPr>
              <a:t>salary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+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bonus;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-380">
                <a:latin typeface="Times New Roman"/>
                <a:cs typeface="Times New Roman"/>
              </a:rPr>
              <a:t>…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5505152" y="5631107"/>
            <a:ext cx="228917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661670" marR="5080" indent="-649605">
              <a:lnSpc>
                <a:spcPct val="102299"/>
              </a:lnSpc>
              <a:spcBef>
                <a:spcPts val="35"/>
              </a:spcBef>
            </a:pP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dirty="0" sz="215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DESCRIPTIVE </a:t>
            </a:r>
            <a:r>
              <a:rPr dirty="0" sz="2150" spc="114">
                <a:solidFill>
                  <a:srgbClr val="FFFFFF"/>
                </a:solidFill>
                <a:latin typeface="Tahoma"/>
                <a:cs typeface="Tahoma"/>
              </a:rPr>
              <a:t>NAMES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3861223" y="7390215"/>
            <a:ext cx="6186805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80">
                <a:solidFill>
                  <a:srgbClr val="35965B"/>
                </a:solidFill>
                <a:latin typeface="Times New Roman"/>
                <a:cs typeface="Times New Roman"/>
              </a:rPr>
              <a:t>Don’t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afraid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make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965B"/>
                </a:solidFill>
                <a:latin typeface="Times New Roman"/>
                <a:cs typeface="Times New Roman"/>
              </a:rPr>
              <a:t>name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solidFill>
                  <a:srgbClr val="35965B"/>
                </a:solidFill>
                <a:latin typeface="Times New Roman"/>
                <a:cs typeface="Times New Roman"/>
              </a:rPr>
              <a:t>long.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6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0">
                <a:solidFill>
                  <a:srgbClr val="35965B"/>
                </a:solidFill>
                <a:latin typeface="Times New Roman"/>
                <a:cs typeface="Times New Roman"/>
              </a:rPr>
              <a:t>long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descriptive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965B"/>
                </a:solidFill>
                <a:latin typeface="Times New Roman"/>
                <a:cs typeface="Times New Roman"/>
              </a:rPr>
              <a:t>name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965B"/>
                </a:solidFill>
                <a:latin typeface="Times New Roman"/>
                <a:cs typeface="Times New Roman"/>
              </a:rPr>
              <a:t>better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5">
                <a:solidFill>
                  <a:srgbClr val="35965B"/>
                </a:solidFill>
                <a:latin typeface="Times New Roman"/>
                <a:cs typeface="Times New Roman"/>
              </a:rPr>
              <a:t>than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short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enigmatic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965B"/>
                </a:solidFill>
                <a:latin typeface="Times New Roman"/>
                <a:cs typeface="Times New Roman"/>
              </a:rPr>
              <a:t>one.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4426651" y="8761902"/>
            <a:ext cx="5556250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965B"/>
                </a:solidFill>
                <a:latin typeface="Times New Roman"/>
                <a:cs typeface="Times New Roman"/>
              </a:rPr>
              <a:t>Experiment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with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names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965B"/>
                </a:solidFill>
                <a:latin typeface="Times New Roman"/>
                <a:cs typeface="Times New Roman"/>
              </a:rPr>
              <a:t>find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1175385" algn="l"/>
              </a:tabLst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ones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	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that</a:t>
            </a:r>
            <a:r>
              <a:rPr dirty="0" sz="2200" spc="17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5">
                <a:solidFill>
                  <a:srgbClr val="35965B"/>
                </a:solidFill>
                <a:latin typeface="Times New Roman"/>
                <a:cs typeface="Times New Roman"/>
              </a:rPr>
              <a:t>clarify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design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your</a:t>
            </a:r>
            <a:endParaRPr sz="2200">
              <a:latin typeface="Times New Roman"/>
              <a:cs typeface="Times New Roman"/>
            </a:endParaRPr>
          </a:p>
          <a:p>
            <a:pPr marL="258445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module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01426" y="-65054"/>
            <a:ext cx="6798945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FUNCTIONS:</a:t>
            </a:r>
          </a:p>
        </p:txBody>
      </p:sp>
      <p:sp>
        <p:nvSpPr>
          <p:cNvPr id="25" name="object 25" descr=""/>
          <p:cNvSpPr/>
          <p:nvPr/>
        </p:nvSpPr>
        <p:spPr>
          <a:xfrm>
            <a:off x="11146371" y="922571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20" h="562610">
                <a:moveTo>
                  <a:pt x="528751" y="29578"/>
                </a:moveTo>
                <a:lnTo>
                  <a:pt x="425653" y="29578"/>
                </a:lnTo>
                <a:lnTo>
                  <a:pt x="381457" y="0"/>
                </a:lnTo>
                <a:lnTo>
                  <a:pt x="42697" y="0"/>
                </a:lnTo>
                <a:lnTo>
                  <a:pt x="31076" y="15481"/>
                </a:lnTo>
                <a:lnTo>
                  <a:pt x="27038" y="35128"/>
                </a:lnTo>
                <a:lnTo>
                  <a:pt x="27152" y="51993"/>
                </a:lnTo>
                <a:lnTo>
                  <a:pt x="27965" y="59156"/>
                </a:lnTo>
                <a:lnTo>
                  <a:pt x="18643" y="91744"/>
                </a:lnTo>
                <a:lnTo>
                  <a:pt x="19672" y="120167"/>
                </a:lnTo>
                <a:lnTo>
                  <a:pt x="24853" y="140271"/>
                </a:lnTo>
                <a:lnTo>
                  <a:pt x="27965" y="147904"/>
                </a:lnTo>
                <a:lnTo>
                  <a:pt x="10121" y="178523"/>
                </a:lnTo>
                <a:lnTo>
                  <a:pt x="6781" y="209829"/>
                </a:lnTo>
                <a:lnTo>
                  <a:pt x="10350" y="234213"/>
                </a:lnTo>
                <a:lnTo>
                  <a:pt x="13233" y="244043"/>
                </a:lnTo>
                <a:lnTo>
                  <a:pt x="0" y="291414"/>
                </a:lnTo>
                <a:lnTo>
                  <a:pt x="6794" y="323532"/>
                </a:lnTo>
                <a:lnTo>
                  <a:pt x="20485" y="341795"/>
                </a:lnTo>
                <a:lnTo>
                  <a:pt x="27965" y="347573"/>
                </a:lnTo>
                <a:lnTo>
                  <a:pt x="241541" y="354965"/>
                </a:lnTo>
                <a:lnTo>
                  <a:pt x="226809" y="443699"/>
                </a:lnTo>
                <a:lnTo>
                  <a:pt x="241541" y="532447"/>
                </a:lnTo>
                <a:lnTo>
                  <a:pt x="281343" y="559714"/>
                </a:lnTo>
                <a:lnTo>
                  <a:pt x="311492" y="562025"/>
                </a:lnTo>
                <a:lnTo>
                  <a:pt x="330593" y="553237"/>
                </a:lnTo>
                <a:lnTo>
                  <a:pt x="337273" y="547230"/>
                </a:lnTo>
                <a:lnTo>
                  <a:pt x="352005" y="391934"/>
                </a:lnTo>
                <a:lnTo>
                  <a:pt x="440385" y="281012"/>
                </a:lnTo>
                <a:lnTo>
                  <a:pt x="528751" y="281012"/>
                </a:lnTo>
                <a:lnTo>
                  <a:pt x="528751" y="29578"/>
                </a:lnTo>
                <a:close/>
              </a:path>
              <a:path w="756920" h="562610">
                <a:moveTo>
                  <a:pt x="756500" y="0"/>
                </a:moveTo>
                <a:lnTo>
                  <a:pt x="565391" y="0"/>
                </a:lnTo>
                <a:lnTo>
                  <a:pt x="565391" y="332447"/>
                </a:lnTo>
                <a:lnTo>
                  <a:pt x="756500" y="363867"/>
                </a:lnTo>
                <a:lnTo>
                  <a:pt x="756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7722113" y="16604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19" h="562610">
                <a:moveTo>
                  <a:pt x="528751" y="281000"/>
                </a:moveTo>
                <a:lnTo>
                  <a:pt x="440372" y="281000"/>
                </a:lnTo>
                <a:lnTo>
                  <a:pt x="352005" y="170078"/>
                </a:lnTo>
                <a:lnTo>
                  <a:pt x="337273" y="14782"/>
                </a:lnTo>
                <a:lnTo>
                  <a:pt x="330593" y="8775"/>
                </a:lnTo>
                <a:lnTo>
                  <a:pt x="311492" y="0"/>
                </a:lnTo>
                <a:lnTo>
                  <a:pt x="281343" y="2311"/>
                </a:lnTo>
                <a:lnTo>
                  <a:pt x="241528" y="29578"/>
                </a:lnTo>
                <a:lnTo>
                  <a:pt x="226796" y="118313"/>
                </a:lnTo>
                <a:lnTo>
                  <a:pt x="241528" y="207060"/>
                </a:lnTo>
                <a:lnTo>
                  <a:pt x="27952" y="214452"/>
                </a:lnTo>
                <a:lnTo>
                  <a:pt x="20485" y="220230"/>
                </a:lnTo>
                <a:lnTo>
                  <a:pt x="6781" y="238480"/>
                </a:lnTo>
                <a:lnTo>
                  <a:pt x="0" y="270611"/>
                </a:lnTo>
                <a:lnTo>
                  <a:pt x="13220" y="317982"/>
                </a:lnTo>
                <a:lnTo>
                  <a:pt x="10350" y="327799"/>
                </a:lnTo>
                <a:lnTo>
                  <a:pt x="6781" y="352183"/>
                </a:lnTo>
                <a:lnTo>
                  <a:pt x="10121" y="383501"/>
                </a:lnTo>
                <a:lnTo>
                  <a:pt x="27952" y="414121"/>
                </a:lnTo>
                <a:lnTo>
                  <a:pt x="24853" y="421741"/>
                </a:lnTo>
                <a:lnTo>
                  <a:pt x="19672" y="441845"/>
                </a:lnTo>
                <a:lnTo>
                  <a:pt x="18643" y="470281"/>
                </a:lnTo>
                <a:lnTo>
                  <a:pt x="27952" y="502856"/>
                </a:lnTo>
                <a:lnTo>
                  <a:pt x="27152" y="510019"/>
                </a:lnTo>
                <a:lnTo>
                  <a:pt x="27038" y="526897"/>
                </a:lnTo>
                <a:lnTo>
                  <a:pt x="31064" y="546531"/>
                </a:lnTo>
                <a:lnTo>
                  <a:pt x="42684" y="562025"/>
                </a:lnTo>
                <a:lnTo>
                  <a:pt x="381457" y="562025"/>
                </a:lnTo>
                <a:lnTo>
                  <a:pt x="425640" y="532447"/>
                </a:lnTo>
                <a:lnTo>
                  <a:pt x="528751" y="532447"/>
                </a:lnTo>
                <a:lnTo>
                  <a:pt x="528751" y="281000"/>
                </a:lnTo>
                <a:close/>
              </a:path>
              <a:path w="756919" h="562610">
                <a:moveTo>
                  <a:pt x="756488" y="198158"/>
                </a:moveTo>
                <a:lnTo>
                  <a:pt x="565391" y="229565"/>
                </a:lnTo>
                <a:lnTo>
                  <a:pt x="565391" y="562025"/>
                </a:lnTo>
                <a:lnTo>
                  <a:pt x="756488" y="562025"/>
                </a:lnTo>
                <a:lnTo>
                  <a:pt x="756488" y="198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3693689" y="364252"/>
            <a:ext cx="420370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class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latin typeface="Times New Roman"/>
                <a:cs typeface="Times New Roman"/>
              </a:rPr>
              <a:t>EmployeeType…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320">
                <a:solidFill>
                  <a:srgbClr val="3569D7"/>
                </a:solidFill>
                <a:latin typeface="Times New Roman"/>
                <a:cs typeface="Times New Roman"/>
              </a:rPr>
              <a:t>abstract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latin typeface="Times New Roman"/>
                <a:cs typeface="Times New Roman"/>
              </a:rPr>
              <a:t>payAmount()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3693689" y="1400869"/>
            <a:ext cx="6004560" cy="13912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9255" marR="5080" indent="-377190">
              <a:lnSpc>
                <a:spcPct val="100000"/>
              </a:lnSpc>
              <a:spcBef>
                <a:spcPts val="125"/>
              </a:spcBef>
            </a:pP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class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Engenieer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69D7"/>
                </a:solidFill>
                <a:latin typeface="Times New Roman"/>
                <a:cs typeface="Times New Roman"/>
              </a:rPr>
              <a:t>extends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latin typeface="Times New Roman"/>
                <a:cs typeface="Times New Roman"/>
              </a:rPr>
              <a:t>EmployeeType…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latin typeface="Times New Roman"/>
                <a:cs typeface="Times New Roman"/>
              </a:rPr>
              <a:t>payAmount()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577850">
              <a:lnSpc>
                <a:spcPct val="100000"/>
              </a:lnSpc>
              <a:spcBef>
                <a:spcPts val="80"/>
              </a:spcBef>
            </a:pPr>
            <a:r>
              <a:rPr dirty="0" sz="2200" spc="370">
                <a:solidFill>
                  <a:srgbClr val="3569D7"/>
                </a:solidFill>
                <a:latin typeface="Times New Roman"/>
                <a:cs typeface="Times New Roman"/>
              </a:rPr>
              <a:t>return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Times New Roman"/>
                <a:cs typeface="Times New Roman"/>
              </a:rPr>
              <a:t>salary;</a:t>
            </a:r>
            <a:endParaRPr sz="2200">
              <a:latin typeface="Times New Roman"/>
              <a:cs typeface="Times New Roman"/>
            </a:endParaRPr>
          </a:p>
          <a:p>
            <a:pPr marL="365125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3882165" y="3118094"/>
            <a:ext cx="5812155" cy="13912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00660" marR="5080" indent="-188595">
              <a:lnSpc>
                <a:spcPct val="100000"/>
              </a:lnSpc>
              <a:spcBef>
                <a:spcPts val="125"/>
              </a:spcBef>
            </a:pP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class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latin typeface="Times New Roman"/>
                <a:cs typeface="Times New Roman"/>
              </a:rPr>
              <a:t>Manager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69D7"/>
                </a:solidFill>
                <a:latin typeface="Times New Roman"/>
                <a:cs typeface="Times New Roman"/>
              </a:rPr>
              <a:t>extends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latin typeface="Times New Roman"/>
                <a:cs typeface="Times New Roman"/>
              </a:rPr>
              <a:t>EmployeeType…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latin typeface="Times New Roman"/>
                <a:cs typeface="Times New Roman"/>
              </a:rPr>
              <a:t>payAmount()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370">
                <a:solidFill>
                  <a:srgbClr val="3569D7"/>
                </a:solidFill>
                <a:latin typeface="Times New Roman"/>
                <a:cs typeface="Times New Roman"/>
              </a:rPr>
              <a:t>return</a:t>
            </a:r>
            <a:r>
              <a:rPr dirty="0" sz="2200" spc="14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salar</a:t>
            </a:r>
            <a:r>
              <a:rPr dirty="0" sz="2200" spc="1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+</a:t>
            </a:r>
            <a:r>
              <a:rPr dirty="0" sz="2200" spc="140"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bonus;</a:t>
            </a:r>
            <a:endParaRPr sz="2200">
              <a:latin typeface="Times New Roman"/>
              <a:cs typeface="Times New Roman"/>
            </a:endParaRPr>
          </a:p>
          <a:p>
            <a:pPr marL="176530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1065652" y="541774"/>
            <a:ext cx="2485390" cy="100965"/>
            <a:chOff x="11065652" y="541774"/>
            <a:chExt cx="2485390" cy="100965"/>
          </a:xfrm>
        </p:grpSpPr>
        <p:sp>
          <p:nvSpPr>
            <p:cNvPr id="31" name="object 31" descr=""/>
            <p:cNvSpPr/>
            <p:nvPr/>
          </p:nvSpPr>
          <p:spPr>
            <a:xfrm>
              <a:off x="11065652" y="592034"/>
              <a:ext cx="2395220" cy="0"/>
            </a:xfrm>
            <a:custGeom>
              <a:avLst/>
              <a:gdLst/>
              <a:ahLst/>
              <a:cxnLst/>
              <a:rect l="l" t="t" r="r" b="b"/>
              <a:pathLst>
                <a:path w="2395219" h="0">
                  <a:moveTo>
                    <a:pt x="0" y="0"/>
                  </a:moveTo>
                  <a:lnTo>
                    <a:pt x="2384485" y="0"/>
                  </a:lnTo>
                  <a:lnTo>
                    <a:pt x="2394956" y="0"/>
                  </a:lnTo>
                </a:path>
              </a:pathLst>
            </a:custGeom>
            <a:ln w="20941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3450134" y="5417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06135" y="2667846"/>
            <a:ext cx="819023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95">
                <a:solidFill>
                  <a:srgbClr val="35965B"/>
                </a:solidFill>
                <a:latin typeface="Times New Roman"/>
                <a:cs typeface="Times New Roman"/>
              </a:rPr>
              <a:t>if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función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solidFill>
                  <a:srgbClr val="35965B"/>
                </a:solidFill>
                <a:latin typeface="Times New Roman"/>
                <a:cs typeface="Times New Roman"/>
              </a:rPr>
              <a:t>going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transform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its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input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argument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transformation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shuold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appear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as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70">
                <a:solidFill>
                  <a:srgbClr val="35965B"/>
                </a:solidFill>
                <a:latin typeface="Times New Roman"/>
                <a:cs typeface="Times New Roman"/>
              </a:rPr>
              <a:t>return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value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6135" y="3693993"/>
            <a:ext cx="646176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20">
                <a:latin typeface="Times New Roman"/>
                <a:cs typeface="Times New Roman"/>
              </a:rPr>
              <a:t>InputStream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 spc="245">
                <a:latin typeface="Times New Roman"/>
                <a:cs typeface="Times New Roman"/>
              </a:rPr>
              <a:t>openFile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 spc="220">
                <a:latin typeface="Times New Roman"/>
                <a:cs typeface="Times New Roman"/>
              </a:rPr>
              <a:t>fileOpen(“My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 spc="180">
                <a:latin typeface="Times New Roman"/>
                <a:cs typeface="Times New Roman"/>
              </a:rPr>
              <a:t>File”);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-4078" y="5120290"/>
            <a:ext cx="20112355" cy="6188710"/>
            <a:chOff x="-4078" y="5120290"/>
            <a:chExt cx="20112355" cy="6188710"/>
          </a:xfrm>
        </p:grpSpPr>
        <p:sp>
          <p:nvSpPr>
            <p:cNvPr id="5" name="object 5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174840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5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56383" y="5798641"/>
            <a:ext cx="362204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225">
                <a:latin typeface="Tahoma"/>
                <a:cs typeface="Tahoma"/>
              </a:rPr>
              <a:t>COMMON</a:t>
            </a:r>
            <a:r>
              <a:rPr dirty="0" sz="2150" spc="-130">
                <a:latin typeface="Tahoma"/>
                <a:cs typeface="Tahoma"/>
              </a:rPr>
              <a:t> </a:t>
            </a:r>
            <a:r>
              <a:rPr dirty="0" sz="2150" spc="140">
                <a:latin typeface="Tahoma"/>
                <a:cs typeface="Tahoma"/>
              </a:rPr>
              <a:t>MONADIC</a:t>
            </a:r>
            <a:r>
              <a:rPr dirty="0" sz="2150" spc="-130">
                <a:latin typeface="Tahoma"/>
                <a:cs typeface="Tahoma"/>
              </a:rPr>
              <a:t> </a:t>
            </a:r>
            <a:r>
              <a:rPr dirty="0" sz="2150" spc="130">
                <a:latin typeface="Tahoma"/>
                <a:cs typeface="Tahoma"/>
              </a:rPr>
              <a:t>FORM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0562894" y="5809112"/>
            <a:ext cx="357949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45">
                <a:latin typeface="Tahoma"/>
                <a:cs typeface="Tahoma"/>
              </a:rPr>
              <a:t>DYADIC/TRIAD</a:t>
            </a:r>
            <a:r>
              <a:rPr dirty="0" sz="2150" spc="-95">
                <a:latin typeface="Tahoma"/>
                <a:cs typeface="Tahoma"/>
              </a:rPr>
              <a:t> </a:t>
            </a:r>
            <a:r>
              <a:rPr dirty="0" sz="2150" spc="75">
                <a:latin typeface="Tahoma"/>
                <a:cs typeface="Tahoma"/>
              </a:rPr>
              <a:t>FUNCTIONS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028879" y="824971"/>
            <a:ext cx="4892040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80">
                <a:latin typeface="Times New Roman"/>
                <a:cs typeface="Times New Roman"/>
              </a:rPr>
              <a:t>writeField(name);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easier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965B"/>
                </a:solidFill>
                <a:latin typeface="Times New Roman"/>
                <a:cs typeface="Times New Roman"/>
              </a:rPr>
              <a:t>understand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5">
                <a:solidFill>
                  <a:srgbClr val="35965B"/>
                </a:solidFill>
                <a:latin typeface="Times New Roman"/>
                <a:cs typeface="Times New Roman"/>
              </a:rPr>
              <a:t>than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295">
                <a:latin typeface="Times New Roman"/>
                <a:cs typeface="Times New Roman"/>
              </a:rPr>
              <a:t>writeField(outputStream,</a:t>
            </a:r>
            <a:r>
              <a:rPr dirty="0" sz="2200" spc="215"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name);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028879" y="2196656"/>
            <a:ext cx="431419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perfectly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reasonable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250">
                <a:latin typeface="Times New Roman"/>
                <a:cs typeface="Times New Roman"/>
              </a:rPr>
              <a:t>Point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point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r>
              <a:rPr dirty="0" sz="2200" spc="16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Point(0,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 spc="254">
                <a:latin typeface="Times New Roman"/>
                <a:cs typeface="Times New Roman"/>
              </a:rPr>
              <a:t>0);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028879" y="3233274"/>
            <a:ext cx="6070600" cy="10458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64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problematic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300">
                <a:latin typeface="Times New Roman"/>
                <a:cs typeface="Times New Roman"/>
              </a:rPr>
              <a:t>assertEquals(expected,</a:t>
            </a:r>
            <a:r>
              <a:rPr dirty="0" sz="2200" spc="275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actual);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295">
                <a:latin typeface="Times New Roman"/>
                <a:cs typeface="Times New Roman"/>
              </a:rPr>
              <a:t>assertEquals(message,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expected,</a:t>
            </a:r>
            <a:r>
              <a:rPr dirty="0" sz="2200" spc="210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actual);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1426" y="-65054"/>
            <a:ext cx="6798945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FUNCTIONS: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1557932" y="971563"/>
            <a:ext cx="5140960" cy="955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00" spc="90" b="1">
                <a:solidFill>
                  <a:srgbClr val="C9C3BA"/>
                </a:solidFill>
                <a:latin typeface="Tahoma"/>
                <a:cs typeface="Tahoma"/>
              </a:rPr>
              <a:t>ARGUMENTS</a:t>
            </a:r>
            <a:endParaRPr sz="61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479249" y="5631107"/>
            <a:ext cx="1708150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502284">
              <a:lnSpc>
                <a:spcPct val="102299"/>
              </a:lnSpc>
              <a:spcBef>
                <a:spcPts val="35"/>
              </a:spcBef>
            </a:pPr>
            <a:r>
              <a:rPr dirty="0" sz="2150" spc="65">
                <a:solidFill>
                  <a:srgbClr val="FFFFFF"/>
                </a:solidFill>
                <a:latin typeface="Tahoma"/>
                <a:cs typeface="Tahoma"/>
              </a:rPr>
              <a:t>FLAG </a:t>
            </a:r>
            <a:r>
              <a:rPr dirty="0" sz="2150" spc="95">
                <a:solidFill>
                  <a:srgbClr val="FFFFFF"/>
                </a:solidFill>
                <a:latin typeface="Tahoma"/>
                <a:cs typeface="Tahoma"/>
              </a:rPr>
              <a:t>ARGUMENTS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343127" y="7463511"/>
            <a:ext cx="201485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25">
                <a:latin typeface="Times New Roman"/>
                <a:cs typeface="Times New Roman"/>
              </a:rPr>
              <a:t>render(</a:t>
            </a:r>
            <a:r>
              <a:rPr dirty="0" sz="2200" spc="325">
                <a:solidFill>
                  <a:srgbClr val="F43F44"/>
                </a:solidFill>
                <a:latin typeface="Times New Roman"/>
                <a:cs typeface="Times New Roman"/>
              </a:rPr>
              <a:t>true</a:t>
            </a:r>
            <a:r>
              <a:rPr dirty="0" sz="2200" spc="325">
                <a:latin typeface="Times New Roman"/>
                <a:cs typeface="Times New Roman"/>
              </a:rPr>
              <a:t>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343127" y="8144119"/>
            <a:ext cx="341376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90">
                <a:latin typeface="Times New Roman"/>
                <a:cs typeface="Times New Roman"/>
              </a:rPr>
              <a:t>renderForSuite();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275">
                <a:latin typeface="Times New Roman"/>
                <a:cs typeface="Times New Roman"/>
              </a:rPr>
              <a:t>renderForSingleTest();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8563648" y="7474235"/>
            <a:ext cx="1960880" cy="1247140"/>
          </a:xfrm>
          <a:custGeom>
            <a:avLst/>
            <a:gdLst/>
            <a:ahLst/>
            <a:cxnLst/>
            <a:rect l="l" t="t" r="r" b="b"/>
            <a:pathLst>
              <a:path w="1960879" h="1247140">
                <a:moveTo>
                  <a:pt x="528739" y="29578"/>
                </a:moveTo>
                <a:lnTo>
                  <a:pt x="425640" y="29578"/>
                </a:lnTo>
                <a:lnTo>
                  <a:pt x="381457" y="0"/>
                </a:lnTo>
                <a:lnTo>
                  <a:pt x="42684" y="0"/>
                </a:lnTo>
                <a:lnTo>
                  <a:pt x="31064" y="15481"/>
                </a:lnTo>
                <a:lnTo>
                  <a:pt x="27038" y="35128"/>
                </a:lnTo>
                <a:lnTo>
                  <a:pt x="27152" y="52006"/>
                </a:lnTo>
                <a:lnTo>
                  <a:pt x="27952" y="59169"/>
                </a:lnTo>
                <a:lnTo>
                  <a:pt x="18630" y="91744"/>
                </a:lnTo>
                <a:lnTo>
                  <a:pt x="19672" y="120167"/>
                </a:lnTo>
                <a:lnTo>
                  <a:pt x="24853" y="140284"/>
                </a:lnTo>
                <a:lnTo>
                  <a:pt x="27952" y="147904"/>
                </a:lnTo>
                <a:lnTo>
                  <a:pt x="10121" y="178523"/>
                </a:lnTo>
                <a:lnTo>
                  <a:pt x="6781" y="209842"/>
                </a:lnTo>
                <a:lnTo>
                  <a:pt x="10350" y="234213"/>
                </a:lnTo>
                <a:lnTo>
                  <a:pt x="13233" y="244043"/>
                </a:lnTo>
                <a:lnTo>
                  <a:pt x="0" y="291414"/>
                </a:lnTo>
                <a:lnTo>
                  <a:pt x="6781" y="323532"/>
                </a:lnTo>
                <a:lnTo>
                  <a:pt x="20472" y="341795"/>
                </a:lnTo>
                <a:lnTo>
                  <a:pt x="27952" y="347573"/>
                </a:lnTo>
                <a:lnTo>
                  <a:pt x="241528" y="354965"/>
                </a:lnTo>
                <a:lnTo>
                  <a:pt x="226796" y="443712"/>
                </a:lnTo>
                <a:lnTo>
                  <a:pt x="241528" y="532447"/>
                </a:lnTo>
                <a:lnTo>
                  <a:pt x="281343" y="559714"/>
                </a:lnTo>
                <a:lnTo>
                  <a:pt x="311492" y="562025"/>
                </a:lnTo>
                <a:lnTo>
                  <a:pt x="330593" y="553250"/>
                </a:lnTo>
                <a:lnTo>
                  <a:pt x="337261" y="547243"/>
                </a:lnTo>
                <a:lnTo>
                  <a:pt x="351993" y="391947"/>
                </a:lnTo>
                <a:lnTo>
                  <a:pt x="440372" y="281012"/>
                </a:lnTo>
                <a:lnTo>
                  <a:pt x="528739" y="281012"/>
                </a:lnTo>
                <a:lnTo>
                  <a:pt x="528739" y="29578"/>
                </a:lnTo>
                <a:close/>
              </a:path>
              <a:path w="1960879" h="1247140">
                <a:moveTo>
                  <a:pt x="756488" y="0"/>
                </a:moveTo>
                <a:lnTo>
                  <a:pt x="565391" y="0"/>
                </a:lnTo>
                <a:lnTo>
                  <a:pt x="565391" y="332460"/>
                </a:lnTo>
                <a:lnTo>
                  <a:pt x="756488" y="363867"/>
                </a:lnTo>
                <a:lnTo>
                  <a:pt x="756488" y="0"/>
                </a:lnTo>
                <a:close/>
              </a:path>
              <a:path w="1960879" h="1247140">
                <a:moveTo>
                  <a:pt x="1732508" y="965542"/>
                </a:moveTo>
                <a:lnTo>
                  <a:pt x="1644142" y="965542"/>
                </a:lnTo>
                <a:lnTo>
                  <a:pt x="1555762" y="854608"/>
                </a:lnTo>
                <a:lnTo>
                  <a:pt x="1541030" y="699312"/>
                </a:lnTo>
                <a:lnTo>
                  <a:pt x="1534363" y="693305"/>
                </a:lnTo>
                <a:lnTo>
                  <a:pt x="1515262" y="684530"/>
                </a:lnTo>
                <a:lnTo>
                  <a:pt x="1485112" y="686841"/>
                </a:lnTo>
                <a:lnTo>
                  <a:pt x="1445298" y="714108"/>
                </a:lnTo>
                <a:lnTo>
                  <a:pt x="1430566" y="802843"/>
                </a:lnTo>
                <a:lnTo>
                  <a:pt x="1445298" y="891590"/>
                </a:lnTo>
                <a:lnTo>
                  <a:pt x="1231722" y="898982"/>
                </a:lnTo>
                <a:lnTo>
                  <a:pt x="1224241" y="904760"/>
                </a:lnTo>
                <a:lnTo>
                  <a:pt x="1210551" y="923010"/>
                </a:lnTo>
                <a:lnTo>
                  <a:pt x="1203756" y="955141"/>
                </a:lnTo>
                <a:lnTo>
                  <a:pt x="1216990" y="1002512"/>
                </a:lnTo>
                <a:lnTo>
                  <a:pt x="1214120" y="1012329"/>
                </a:lnTo>
                <a:lnTo>
                  <a:pt x="1210551" y="1036713"/>
                </a:lnTo>
                <a:lnTo>
                  <a:pt x="1213891" y="1068031"/>
                </a:lnTo>
                <a:lnTo>
                  <a:pt x="1231722" y="1098651"/>
                </a:lnTo>
                <a:lnTo>
                  <a:pt x="1228623" y="1106271"/>
                </a:lnTo>
                <a:lnTo>
                  <a:pt x="1223441" y="1126375"/>
                </a:lnTo>
                <a:lnTo>
                  <a:pt x="1222400" y="1154811"/>
                </a:lnTo>
                <a:lnTo>
                  <a:pt x="1231722" y="1187386"/>
                </a:lnTo>
                <a:lnTo>
                  <a:pt x="1230922" y="1194549"/>
                </a:lnTo>
                <a:lnTo>
                  <a:pt x="1230807" y="1211427"/>
                </a:lnTo>
                <a:lnTo>
                  <a:pt x="1234833" y="1231061"/>
                </a:lnTo>
                <a:lnTo>
                  <a:pt x="1246454" y="1246555"/>
                </a:lnTo>
                <a:lnTo>
                  <a:pt x="1585226" y="1246555"/>
                </a:lnTo>
                <a:lnTo>
                  <a:pt x="1629410" y="1216964"/>
                </a:lnTo>
                <a:lnTo>
                  <a:pt x="1732508" y="1216964"/>
                </a:lnTo>
                <a:lnTo>
                  <a:pt x="1732508" y="965542"/>
                </a:lnTo>
                <a:close/>
              </a:path>
              <a:path w="1960879" h="1247140">
                <a:moveTo>
                  <a:pt x="1960257" y="882688"/>
                </a:moveTo>
                <a:lnTo>
                  <a:pt x="1769160" y="914095"/>
                </a:lnTo>
                <a:lnTo>
                  <a:pt x="1769160" y="1246555"/>
                </a:lnTo>
                <a:lnTo>
                  <a:pt x="1960257" y="1246555"/>
                </a:lnTo>
                <a:lnTo>
                  <a:pt x="1960257" y="882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5871632" y="5631107"/>
            <a:ext cx="1560830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200660" marR="5080" indent="-188595">
              <a:lnSpc>
                <a:spcPct val="102299"/>
              </a:lnSpc>
              <a:spcBef>
                <a:spcPts val="35"/>
              </a:spcBef>
            </a:pPr>
            <a:r>
              <a:rPr dirty="0" sz="2150" spc="114">
                <a:solidFill>
                  <a:srgbClr val="FFFFFF"/>
                </a:solidFill>
                <a:latin typeface="Tahoma"/>
                <a:cs typeface="Tahoma"/>
              </a:rPr>
              <a:t>ARGUMENT </a:t>
            </a: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OBJECTS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4300999" y="7536808"/>
            <a:ext cx="543369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04">
                <a:latin typeface="Times New Roman"/>
                <a:cs typeface="Times New Roman"/>
              </a:rPr>
              <a:t>Circle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makeCircle(</a:t>
            </a:r>
            <a:r>
              <a:rPr dirty="0" sz="2200" spc="265">
                <a:solidFill>
                  <a:srgbClr val="3569D7"/>
                </a:solidFill>
                <a:latin typeface="Times New Roman"/>
                <a:cs typeface="Times New Roman"/>
              </a:rPr>
              <a:t>double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latin typeface="Times New Roman"/>
                <a:cs typeface="Times New Roman"/>
              </a:rPr>
              <a:t>x,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double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75">
                <a:latin typeface="Times New Roman"/>
                <a:cs typeface="Times New Roman"/>
              </a:rPr>
              <a:t>y,</a:t>
            </a:r>
            <a:endParaRPr sz="2200">
              <a:latin typeface="Times New Roman"/>
              <a:cs typeface="Times New Roman"/>
            </a:endParaRPr>
          </a:p>
          <a:p>
            <a:pPr marL="2717800">
              <a:lnSpc>
                <a:spcPct val="100000"/>
              </a:lnSpc>
              <a:spcBef>
                <a:spcPts val="80"/>
              </a:spcBef>
            </a:pP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double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latin typeface="Times New Roman"/>
                <a:cs typeface="Times New Roman"/>
              </a:rPr>
              <a:t>radius);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4300999" y="8562954"/>
            <a:ext cx="494220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04">
                <a:latin typeface="Times New Roman"/>
                <a:cs typeface="Times New Roman"/>
              </a:rPr>
              <a:t>Circle</a:t>
            </a:r>
            <a:r>
              <a:rPr dirty="0" sz="2200" spc="180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makeCircle(Point</a:t>
            </a:r>
            <a:r>
              <a:rPr dirty="0" sz="2200" spc="180"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center,</a:t>
            </a:r>
            <a:endParaRPr sz="2200">
              <a:latin typeface="Times New Roman"/>
              <a:cs typeface="Times New Roman"/>
            </a:endParaRPr>
          </a:p>
          <a:p>
            <a:pPr marL="2717800">
              <a:lnSpc>
                <a:spcPct val="100000"/>
              </a:lnSpc>
              <a:spcBef>
                <a:spcPts val="80"/>
              </a:spcBef>
            </a:pP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double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latin typeface="Times New Roman"/>
                <a:cs typeface="Times New Roman"/>
              </a:rPr>
              <a:t>radius);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13220954" y="7608652"/>
            <a:ext cx="2266950" cy="1982470"/>
          </a:xfrm>
          <a:custGeom>
            <a:avLst/>
            <a:gdLst/>
            <a:ahLst/>
            <a:cxnLst/>
            <a:rect l="l" t="t" r="r" b="b"/>
            <a:pathLst>
              <a:path w="2266950" h="1982470">
                <a:moveTo>
                  <a:pt x="528751" y="29578"/>
                </a:moveTo>
                <a:lnTo>
                  <a:pt x="425653" y="29578"/>
                </a:lnTo>
                <a:lnTo>
                  <a:pt x="381469" y="0"/>
                </a:lnTo>
                <a:lnTo>
                  <a:pt x="42697" y="0"/>
                </a:lnTo>
                <a:lnTo>
                  <a:pt x="31076" y="15481"/>
                </a:lnTo>
                <a:lnTo>
                  <a:pt x="27051" y="35128"/>
                </a:lnTo>
                <a:lnTo>
                  <a:pt x="27165" y="51993"/>
                </a:lnTo>
                <a:lnTo>
                  <a:pt x="27965" y="59156"/>
                </a:lnTo>
                <a:lnTo>
                  <a:pt x="18643" y="91744"/>
                </a:lnTo>
                <a:lnTo>
                  <a:pt x="19685" y="120167"/>
                </a:lnTo>
                <a:lnTo>
                  <a:pt x="24853" y="140271"/>
                </a:lnTo>
                <a:lnTo>
                  <a:pt x="27965" y="147904"/>
                </a:lnTo>
                <a:lnTo>
                  <a:pt x="10134" y="178523"/>
                </a:lnTo>
                <a:lnTo>
                  <a:pt x="6794" y="209829"/>
                </a:lnTo>
                <a:lnTo>
                  <a:pt x="10363" y="234213"/>
                </a:lnTo>
                <a:lnTo>
                  <a:pt x="13233" y="244043"/>
                </a:lnTo>
                <a:lnTo>
                  <a:pt x="0" y="291414"/>
                </a:lnTo>
                <a:lnTo>
                  <a:pt x="6794" y="323532"/>
                </a:lnTo>
                <a:lnTo>
                  <a:pt x="20485" y="341795"/>
                </a:lnTo>
                <a:lnTo>
                  <a:pt x="27965" y="347573"/>
                </a:lnTo>
                <a:lnTo>
                  <a:pt x="241541" y="354965"/>
                </a:lnTo>
                <a:lnTo>
                  <a:pt x="226809" y="443699"/>
                </a:lnTo>
                <a:lnTo>
                  <a:pt x="241541" y="532447"/>
                </a:lnTo>
                <a:lnTo>
                  <a:pt x="281355" y="559714"/>
                </a:lnTo>
                <a:lnTo>
                  <a:pt x="311505" y="562025"/>
                </a:lnTo>
                <a:lnTo>
                  <a:pt x="330606" y="553250"/>
                </a:lnTo>
                <a:lnTo>
                  <a:pt x="337273" y="547230"/>
                </a:lnTo>
                <a:lnTo>
                  <a:pt x="352005" y="391934"/>
                </a:lnTo>
                <a:lnTo>
                  <a:pt x="440385" y="281012"/>
                </a:lnTo>
                <a:lnTo>
                  <a:pt x="528751" y="281012"/>
                </a:lnTo>
                <a:lnTo>
                  <a:pt x="528751" y="29578"/>
                </a:lnTo>
                <a:close/>
              </a:path>
              <a:path w="2266950" h="1982470">
                <a:moveTo>
                  <a:pt x="756500" y="0"/>
                </a:moveTo>
                <a:lnTo>
                  <a:pt x="565404" y="0"/>
                </a:lnTo>
                <a:lnTo>
                  <a:pt x="565404" y="332447"/>
                </a:lnTo>
                <a:lnTo>
                  <a:pt x="756500" y="363867"/>
                </a:lnTo>
                <a:lnTo>
                  <a:pt x="756500" y="0"/>
                </a:lnTo>
                <a:close/>
              </a:path>
              <a:path w="2266950" h="1982470">
                <a:moveTo>
                  <a:pt x="2038946" y="1701380"/>
                </a:moveTo>
                <a:lnTo>
                  <a:pt x="1950580" y="1701380"/>
                </a:lnTo>
                <a:lnTo>
                  <a:pt x="1862188" y="1590459"/>
                </a:lnTo>
                <a:lnTo>
                  <a:pt x="1847469" y="1435163"/>
                </a:lnTo>
                <a:lnTo>
                  <a:pt x="1840801" y="1429156"/>
                </a:lnTo>
                <a:lnTo>
                  <a:pt x="1821688" y="1420368"/>
                </a:lnTo>
                <a:lnTo>
                  <a:pt x="1791538" y="1422679"/>
                </a:lnTo>
                <a:lnTo>
                  <a:pt x="1751723" y="1449959"/>
                </a:lnTo>
                <a:lnTo>
                  <a:pt x="1737004" y="1538693"/>
                </a:lnTo>
                <a:lnTo>
                  <a:pt x="1751723" y="1627428"/>
                </a:lnTo>
                <a:lnTo>
                  <a:pt x="1538160" y="1634832"/>
                </a:lnTo>
                <a:lnTo>
                  <a:pt x="1530680" y="1640611"/>
                </a:lnTo>
                <a:lnTo>
                  <a:pt x="1516989" y="1658861"/>
                </a:lnTo>
                <a:lnTo>
                  <a:pt x="1510195" y="1690979"/>
                </a:lnTo>
                <a:lnTo>
                  <a:pt x="1523428" y="1738363"/>
                </a:lnTo>
                <a:lnTo>
                  <a:pt x="1520558" y="1748180"/>
                </a:lnTo>
                <a:lnTo>
                  <a:pt x="1516989" y="1772564"/>
                </a:lnTo>
                <a:lnTo>
                  <a:pt x="1520329" y="1803869"/>
                </a:lnTo>
                <a:lnTo>
                  <a:pt x="1538160" y="1834502"/>
                </a:lnTo>
                <a:lnTo>
                  <a:pt x="1535049" y="1842122"/>
                </a:lnTo>
                <a:lnTo>
                  <a:pt x="1529880" y="1862226"/>
                </a:lnTo>
                <a:lnTo>
                  <a:pt x="1528838" y="1890649"/>
                </a:lnTo>
                <a:lnTo>
                  <a:pt x="1538160" y="1923237"/>
                </a:lnTo>
                <a:lnTo>
                  <a:pt x="1537360" y="1930400"/>
                </a:lnTo>
                <a:lnTo>
                  <a:pt x="1537233" y="1947265"/>
                </a:lnTo>
                <a:lnTo>
                  <a:pt x="1541259" y="1966912"/>
                </a:lnTo>
                <a:lnTo>
                  <a:pt x="1552879" y="1982393"/>
                </a:lnTo>
                <a:lnTo>
                  <a:pt x="1891652" y="1982393"/>
                </a:lnTo>
                <a:lnTo>
                  <a:pt x="1935848" y="1952815"/>
                </a:lnTo>
                <a:lnTo>
                  <a:pt x="2038946" y="1952815"/>
                </a:lnTo>
                <a:lnTo>
                  <a:pt x="2038946" y="1701380"/>
                </a:lnTo>
                <a:close/>
              </a:path>
              <a:path w="2266950" h="1982470">
                <a:moveTo>
                  <a:pt x="2266683" y="1618538"/>
                </a:moveTo>
                <a:lnTo>
                  <a:pt x="2075586" y="1649945"/>
                </a:lnTo>
                <a:lnTo>
                  <a:pt x="2075586" y="1982393"/>
                </a:lnTo>
                <a:lnTo>
                  <a:pt x="2266683" y="1982393"/>
                </a:lnTo>
                <a:lnTo>
                  <a:pt x="2266683" y="16185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4237" y="0"/>
            <a:ext cx="19916140" cy="11308715"/>
            <a:chOff x="94237" y="0"/>
            <a:chExt cx="1991614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37" y="0"/>
              <a:ext cx="19915624" cy="113085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052" y="0"/>
              <a:ext cx="8309075" cy="463746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526" y="209417"/>
              <a:ext cx="5612394" cy="134027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7387" y="1989468"/>
              <a:ext cx="3026085" cy="116226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09880" rIns="0" bIns="0" rtlCol="0" vert="horz">
            <a:spAutoFit/>
          </a:bodyPr>
          <a:lstStyle/>
          <a:p>
            <a:pPr marL="1310640" marR="5080" indent="-1298575">
              <a:lnSpc>
                <a:spcPts val="11710"/>
              </a:lnSpc>
              <a:spcBef>
                <a:spcPts val="2440"/>
              </a:spcBef>
            </a:pPr>
            <a:r>
              <a:rPr dirty="0" sz="11700" spc="900">
                <a:solidFill>
                  <a:srgbClr val="FFFFFF"/>
                </a:solidFill>
              </a:rPr>
              <a:t>Q</a:t>
            </a:r>
            <a:r>
              <a:rPr dirty="0" sz="11700" spc="-1555">
                <a:solidFill>
                  <a:srgbClr val="FFFFFF"/>
                </a:solidFill>
              </a:rPr>
              <a:t> </a:t>
            </a:r>
            <a:r>
              <a:rPr dirty="0" sz="11700" spc="220">
                <a:solidFill>
                  <a:srgbClr val="FFFFFF"/>
                </a:solidFill>
              </a:rPr>
              <a:t>u</a:t>
            </a:r>
            <a:r>
              <a:rPr dirty="0" sz="11700" spc="-1555">
                <a:solidFill>
                  <a:srgbClr val="FFFFFF"/>
                </a:solidFill>
              </a:rPr>
              <a:t> </a:t>
            </a:r>
            <a:r>
              <a:rPr dirty="0" sz="11700" spc="810">
                <a:solidFill>
                  <a:srgbClr val="FFFFFF"/>
                </a:solidFill>
              </a:rPr>
              <a:t>i</a:t>
            </a:r>
            <a:r>
              <a:rPr dirty="0" sz="11700" spc="-1550">
                <a:solidFill>
                  <a:srgbClr val="FFFFFF"/>
                </a:solidFill>
              </a:rPr>
              <a:t> </a:t>
            </a:r>
            <a:r>
              <a:rPr dirty="0" sz="11700">
                <a:solidFill>
                  <a:srgbClr val="FFFFFF"/>
                </a:solidFill>
              </a:rPr>
              <a:t>e</a:t>
            </a:r>
            <a:r>
              <a:rPr dirty="0" sz="11700" spc="-1555">
                <a:solidFill>
                  <a:srgbClr val="FFFFFF"/>
                </a:solidFill>
              </a:rPr>
              <a:t> </a:t>
            </a:r>
            <a:r>
              <a:rPr dirty="0" sz="11700" spc="620">
                <a:solidFill>
                  <a:srgbClr val="FFFFFF"/>
                </a:solidFill>
              </a:rPr>
              <a:t>n </a:t>
            </a:r>
            <a:r>
              <a:rPr dirty="0" sz="11700" spc="-250">
                <a:solidFill>
                  <a:srgbClr val="FFFFFF"/>
                </a:solidFill>
              </a:rPr>
              <a:t>s</a:t>
            </a:r>
            <a:r>
              <a:rPr dirty="0" sz="11700" spc="-1550">
                <a:solidFill>
                  <a:srgbClr val="FFFFFF"/>
                </a:solidFill>
              </a:rPr>
              <a:t> </a:t>
            </a:r>
            <a:r>
              <a:rPr dirty="0" sz="11700" spc="-150">
                <a:solidFill>
                  <a:srgbClr val="FFFFFF"/>
                </a:solidFill>
              </a:rPr>
              <a:t>o</a:t>
            </a:r>
            <a:r>
              <a:rPr dirty="0" sz="11700" spc="-1689">
                <a:solidFill>
                  <a:srgbClr val="FFFFFF"/>
                </a:solidFill>
              </a:rPr>
              <a:t> </a:t>
            </a:r>
            <a:r>
              <a:rPr dirty="0" sz="11700" spc="960">
                <a:solidFill>
                  <a:srgbClr val="FFFFFF"/>
                </a:solidFill>
              </a:rPr>
              <a:t>y</a:t>
            </a:r>
            <a:endParaRPr sz="11700"/>
          </a:p>
        </p:txBody>
      </p:sp>
      <p:grpSp>
        <p:nvGrpSpPr>
          <p:cNvPr id="8" name="object 8" descr=""/>
          <p:cNvGrpSpPr/>
          <p:nvPr/>
        </p:nvGrpSpPr>
        <p:grpSpPr>
          <a:xfrm>
            <a:off x="2757641" y="3052084"/>
            <a:ext cx="3997960" cy="1997075"/>
            <a:chOff x="2757641" y="3052084"/>
            <a:chExt cx="3997960" cy="199707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7641" y="3052084"/>
              <a:ext cx="3997897" cy="199692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4450" y="3748577"/>
              <a:ext cx="2670075" cy="460718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3411279" y="3589284"/>
            <a:ext cx="2700020" cy="729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600" spc="-120" b="1">
                <a:solidFill>
                  <a:srgbClr val="57B9FF"/>
                </a:solidFill>
                <a:latin typeface="Tahoma"/>
                <a:cs typeface="Tahoma"/>
              </a:rPr>
              <a:t>a</a:t>
            </a:r>
            <a:r>
              <a:rPr dirty="0" sz="4600" spc="-605" b="1">
                <a:solidFill>
                  <a:srgbClr val="57B9FF"/>
                </a:solidFill>
                <a:latin typeface="Tahoma"/>
                <a:cs typeface="Tahoma"/>
              </a:rPr>
              <a:t> </a:t>
            </a:r>
            <a:r>
              <a:rPr dirty="0" sz="4600" spc="430" b="1">
                <a:solidFill>
                  <a:srgbClr val="57B9FF"/>
                </a:solidFill>
                <a:latin typeface="Tahoma"/>
                <a:cs typeface="Tahoma"/>
              </a:rPr>
              <a:t>l</a:t>
            </a:r>
            <a:r>
              <a:rPr dirty="0" sz="4600" spc="-605" b="1">
                <a:solidFill>
                  <a:srgbClr val="57B9FF"/>
                </a:solidFill>
                <a:latin typeface="Tahoma"/>
                <a:cs typeface="Tahoma"/>
              </a:rPr>
              <a:t> </a:t>
            </a:r>
            <a:r>
              <a:rPr dirty="0" sz="4600" spc="-65" b="1">
                <a:solidFill>
                  <a:srgbClr val="57B9FF"/>
                </a:solidFill>
                <a:latin typeface="Tahoma"/>
                <a:cs typeface="Tahoma"/>
              </a:rPr>
              <a:t>o</a:t>
            </a:r>
            <a:r>
              <a:rPr dirty="0" sz="4600" spc="-605" b="1">
                <a:solidFill>
                  <a:srgbClr val="57B9FF"/>
                </a:solidFill>
                <a:latin typeface="Tahoma"/>
                <a:cs typeface="Tahoma"/>
              </a:rPr>
              <a:t> </a:t>
            </a:r>
            <a:r>
              <a:rPr dirty="0" sz="4600" spc="-120" b="1">
                <a:solidFill>
                  <a:srgbClr val="57B9FF"/>
                </a:solidFill>
                <a:latin typeface="Tahoma"/>
                <a:cs typeface="Tahoma"/>
              </a:rPr>
              <a:t>a</a:t>
            </a:r>
            <a:r>
              <a:rPr dirty="0" sz="4600" spc="-605" b="1">
                <a:solidFill>
                  <a:srgbClr val="57B9FF"/>
                </a:solidFill>
                <a:latin typeface="Tahoma"/>
                <a:cs typeface="Tahoma"/>
              </a:rPr>
              <a:t> </a:t>
            </a:r>
            <a:r>
              <a:rPr dirty="0" sz="4600" spc="330" b="1">
                <a:solidFill>
                  <a:srgbClr val="57B9FF"/>
                </a:solidFill>
                <a:latin typeface="Tahoma"/>
                <a:cs typeface="Tahoma"/>
              </a:rPr>
              <a:t>i</a:t>
            </a:r>
            <a:r>
              <a:rPr dirty="0" sz="4600" spc="-600" b="1">
                <a:solidFill>
                  <a:srgbClr val="57B9FF"/>
                </a:solidFill>
                <a:latin typeface="Tahoma"/>
                <a:cs typeface="Tahoma"/>
              </a:rPr>
              <a:t> </a:t>
            </a:r>
            <a:r>
              <a:rPr dirty="0" sz="4600" spc="-100" b="1">
                <a:solidFill>
                  <a:srgbClr val="57B9FF"/>
                </a:solidFill>
                <a:latin typeface="Tahoma"/>
                <a:cs typeface="Tahoma"/>
              </a:rPr>
              <a:t>s</a:t>
            </a:r>
            <a:r>
              <a:rPr dirty="0" sz="4600" spc="-605" b="1">
                <a:solidFill>
                  <a:srgbClr val="57B9FF"/>
                </a:solidFill>
                <a:latin typeface="Tahoma"/>
                <a:cs typeface="Tahoma"/>
              </a:rPr>
              <a:t> </a:t>
            </a:r>
            <a:r>
              <a:rPr dirty="0" sz="4600" spc="-50" b="1">
                <a:solidFill>
                  <a:srgbClr val="57B9FF"/>
                </a:solidFill>
                <a:latin typeface="Tahoma"/>
                <a:cs typeface="Tahoma"/>
              </a:rPr>
              <a:t>a</a:t>
            </a:r>
            <a:endParaRPr sz="4600">
              <a:latin typeface="Tahoma"/>
              <a:cs typeface="Tahom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314065" y="3601984"/>
            <a:ext cx="14858365" cy="7287259"/>
            <a:chOff x="2314065" y="3601984"/>
            <a:chExt cx="14858365" cy="7287259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4065" y="3601984"/>
              <a:ext cx="910967" cy="9004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5862" y="8849061"/>
              <a:ext cx="4387485" cy="204000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31847" y="8868839"/>
              <a:ext cx="4303533" cy="194758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5047" y="9214379"/>
              <a:ext cx="4314004" cy="125650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68718" y="8806014"/>
              <a:ext cx="4303533" cy="2073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06135" y="2489841"/>
            <a:ext cx="2691130" cy="6997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640"/>
              </a:lnSpc>
              <a:spcBef>
                <a:spcPts val="125"/>
              </a:spcBef>
            </a:pPr>
            <a:r>
              <a:rPr dirty="0" sz="2200" spc="300">
                <a:latin typeface="Times New Roman"/>
                <a:cs typeface="Times New Roman"/>
              </a:rPr>
              <a:t>write(name);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280">
                <a:latin typeface="Times New Roman"/>
                <a:cs typeface="Times New Roman"/>
              </a:rPr>
              <a:t>writeField(name);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6135" y="3515988"/>
            <a:ext cx="6982459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00">
                <a:latin typeface="Times New Roman"/>
                <a:cs typeface="Times New Roman"/>
              </a:rPr>
              <a:t>assertEquals(expected,</a:t>
            </a:r>
            <a:r>
              <a:rPr dirty="0" sz="2200" spc="275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actual);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295">
                <a:latin typeface="Times New Roman"/>
                <a:cs typeface="Times New Roman"/>
              </a:rPr>
              <a:t>assertExpectedEqualsActual(expected,</a:t>
            </a:r>
            <a:r>
              <a:rPr dirty="0" sz="2200" spc="290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actual);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-4078" y="5120290"/>
            <a:ext cx="20112355" cy="6188710"/>
            <a:chOff x="-4078" y="5120290"/>
            <a:chExt cx="20112355" cy="6188710"/>
          </a:xfrm>
        </p:grpSpPr>
        <p:sp>
          <p:nvSpPr>
            <p:cNvPr id="5" name="object 5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174840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5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097213" y="5798641"/>
            <a:ext cx="312991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55">
                <a:latin typeface="Tahoma"/>
                <a:cs typeface="Tahoma"/>
              </a:rPr>
              <a:t>VERBS</a:t>
            </a:r>
            <a:r>
              <a:rPr dirty="0" sz="2150" spc="-200">
                <a:latin typeface="Tahoma"/>
                <a:cs typeface="Tahoma"/>
              </a:rPr>
              <a:t> </a:t>
            </a:r>
            <a:r>
              <a:rPr dirty="0" sz="2150" spc="175">
                <a:latin typeface="Tahoma"/>
                <a:cs typeface="Tahoma"/>
              </a:rPr>
              <a:t>AND</a:t>
            </a:r>
            <a:r>
              <a:rPr dirty="0" sz="2150" spc="-130">
                <a:latin typeface="Tahoma"/>
                <a:cs typeface="Tahoma"/>
              </a:rPr>
              <a:t> </a:t>
            </a:r>
            <a:r>
              <a:rPr dirty="0" sz="2150" spc="95">
                <a:latin typeface="Tahoma"/>
                <a:cs typeface="Tahoma"/>
              </a:rPr>
              <a:t>KEYWORDS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0060292" y="5798641"/>
            <a:ext cx="421386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210">
                <a:latin typeface="Tahoma"/>
                <a:cs typeface="Tahoma"/>
              </a:rPr>
              <a:t>COMMAND</a:t>
            </a:r>
            <a:r>
              <a:rPr dirty="0" sz="2150" spc="-125">
                <a:latin typeface="Tahoma"/>
                <a:cs typeface="Tahoma"/>
              </a:rPr>
              <a:t> </a:t>
            </a:r>
            <a:r>
              <a:rPr dirty="0" sz="2150" spc="90">
                <a:latin typeface="Tahoma"/>
                <a:cs typeface="Tahoma"/>
              </a:rPr>
              <a:t>QUERY</a:t>
            </a:r>
            <a:r>
              <a:rPr dirty="0" sz="2150" spc="-215">
                <a:latin typeface="Tahoma"/>
                <a:cs typeface="Tahoma"/>
              </a:rPr>
              <a:t> </a:t>
            </a:r>
            <a:r>
              <a:rPr dirty="0" sz="2150" spc="-10">
                <a:latin typeface="Tahoma"/>
                <a:cs typeface="Tahoma"/>
              </a:rPr>
              <a:t>SEPARATION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812476" y="1247994"/>
            <a:ext cx="10817225" cy="112522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2200" spc="290">
                <a:latin typeface="Times New Roman"/>
                <a:cs typeface="Times New Roman"/>
              </a:rPr>
              <a:t>Functions</a:t>
            </a:r>
            <a:r>
              <a:rPr dirty="0" sz="2200" spc="180">
                <a:latin typeface="Times New Roman"/>
                <a:cs typeface="Times New Roman"/>
              </a:rPr>
              <a:t> </a:t>
            </a:r>
            <a:r>
              <a:rPr dirty="0" sz="2200" spc="235">
                <a:latin typeface="Times New Roman"/>
                <a:cs typeface="Times New Roman"/>
              </a:rPr>
              <a:t>should:</a:t>
            </a:r>
            <a:endParaRPr sz="2200">
              <a:latin typeface="Times New Roman"/>
              <a:cs typeface="Times New Roman"/>
            </a:endParaRPr>
          </a:p>
          <a:p>
            <a:pPr marL="193040" indent="-180975">
              <a:lnSpc>
                <a:spcPct val="100000"/>
              </a:lnSpc>
              <a:spcBef>
                <a:spcPts val="245"/>
              </a:spcBef>
              <a:buChar char="-"/>
              <a:tabLst>
                <a:tab pos="193675" algn="l"/>
              </a:tabLst>
            </a:pPr>
            <a:r>
              <a:rPr dirty="0" sz="2200" spc="204">
                <a:latin typeface="Times New Roman"/>
                <a:cs typeface="Times New Roman"/>
              </a:rPr>
              <a:t>do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something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(change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315">
                <a:latin typeface="Times New Roman"/>
                <a:cs typeface="Times New Roman"/>
              </a:rPr>
              <a:t>the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315">
                <a:latin typeface="Times New Roman"/>
                <a:cs typeface="Times New Roman"/>
              </a:rPr>
              <a:t>state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of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330">
                <a:latin typeface="Times New Roman"/>
                <a:cs typeface="Times New Roman"/>
              </a:rPr>
              <a:t>an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45">
                <a:latin typeface="Times New Roman"/>
                <a:cs typeface="Times New Roman"/>
              </a:rPr>
              <a:t>object)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-509">
                <a:latin typeface="Times New Roman"/>
                <a:cs typeface="Times New Roman"/>
              </a:rPr>
              <a:t>—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a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00" b="1">
                <a:latin typeface="Cambria"/>
                <a:cs typeface="Cambria"/>
              </a:rPr>
              <a:t>command</a:t>
            </a:r>
            <a:endParaRPr sz="2200">
              <a:latin typeface="Cambria"/>
              <a:cs typeface="Cambria"/>
            </a:endParaRPr>
          </a:p>
          <a:p>
            <a:pPr marL="193040" indent="-180975">
              <a:lnSpc>
                <a:spcPct val="100000"/>
              </a:lnSpc>
              <a:spcBef>
                <a:spcPts val="245"/>
              </a:spcBef>
              <a:buChar char="-"/>
              <a:tabLst>
                <a:tab pos="193675" algn="l"/>
              </a:tabLst>
            </a:pPr>
            <a:r>
              <a:rPr dirty="0" sz="2200" spc="370">
                <a:latin typeface="Times New Roman"/>
                <a:cs typeface="Times New Roman"/>
              </a:rPr>
              <a:t>return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something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365">
                <a:latin typeface="Times New Roman"/>
                <a:cs typeface="Times New Roman"/>
              </a:rPr>
              <a:t>(return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some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information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about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350">
                <a:latin typeface="Times New Roman"/>
                <a:cs typeface="Times New Roman"/>
              </a:rPr>
              <a:t>that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45">
                <a:latin typeface="Times New Roman"/>
                <a:cs typeface="Times New Roman"/>
              </a:rPr>
              <a:t>object)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-509">
                <a:latin typeface="Times New Roman"/>
                <a:cs typeface="Times New Roman"/>
              </a:rPr>
              <a:t>—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a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155" b="1">
                <a:latin typeface="Cambria"/>
                <a:cs typeface="Cambria"/>
              </a:rPr>
              <a:t>query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730489" y="2699259"/>
            <a:ext cx="798449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90">
                <a:latin typeface="Times New Roman"/>
                <a:cs typeface="Times New Roman"/>
              </a:rPr>
              <a:t>but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90">
                <a:latin typeface="Times New Roman"/>
                <a:cs typeface="Times New Roman"/>
              </a:rPr>
              <a:t>not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04">
                <a:latin typeface="Times New Roman"/>
                <a:cs typeface="Times New Roman"/>
              </a:rPr>
              <a:t>do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45">
                <a:latin typeface="Times New Roman"/>
                <a:cs typeface="Times New Roman"/>
              </a:rPr>
              <a:t>both,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as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35">
                <a:latin typeface="Times New Roman"/>
                <a:cs typeface="Times New Roman"/>
              </a:rPr>
              <a:t>doing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both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often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leads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35">
                <a:latin typeface="Times New Roman"/>
                <a:cs typeface="Times New Roman"/>
              </a:rPr>
              <a:t>to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40">
                <a:latin typeface="Times New Roman"/>
                <a:cs typeface="Times New Roman"/>
              </a:rPr>
              <a:t>confusion.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730489" y="3411279"/>
            <a:ext cx="10957560" cy="6997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200" spc="250">
                <a:latin typeface="Times New Roman"/>
                <a:cs typeface="Times New Roman"/>
              </a:rPr>
              <a:t>The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165" b="1">
                <a:latin typeface="Cambria"/>
                <a:cs typeface="Cambria"/>
              </a:rPr>
              <a:t>solution</a:t>
            </a:r>
            <a:r>
              <a:rPr dirty="0" sz="2200" spc="254" b="1">
                <a:latin typeface="Cambria"/>
                <a:cs typeface="Cambria"/>
              </a:rPr>
              <a:t> </a:t>
            </a:r>
            <a:r>
              <a:rPr dirty="0" sz="2200" spc="160" b="1">
                <a:latin typeface="Cambria"/>
                <a:cs typeface="Cambria"/>
              </a:rPr>
              <a:t>is</a:t>
            </a:r>
            <a:r>
              <a:rPr dirty="0" sz="2200" spc="254" b="1">
                <a:latin typeface="Cambria"/>
                <a:cs typeface="Cambria"/>
              </a:rPr>
              <a:t> </a:t>
            </a:r>
            <a:r>
              <a:rPr dirty="0" sz="2200" spc="120" b="1">
                <a:latin typeface="Cambria"/>
                <a:cs typeface="Cambria"/>
              </a:rPr>
              <a:t>to</a:t>
            </a:r>
            <a:r>
              <a:rPr dirty="0" sz="2200" spc="254" b="1">
                <a:latin typeface="Cambria"/>
                <a:cs typeface="Cambria"/>
              </a:rPr>
              <a:t> </a:t>
            </a:r>
            <a:r>
              <a:rPr dirty="0" sz="2200" spc="160" b="1">
                <a:latin typeface="Cambria"/>
                <a:cs typeface="Cambria"/>
              </a:rPr>
              <a:t>separate</a:t>
            </a:r>
            <a:r>
              <a:rPr dirty="0" sz="2200" spc="254" b="1">
                <a:latin typeface="Cambria"/>
                <a:cs typeface="Cambria"/>
              </a:rPr>
              <a:t> </a:t>
            </a:r>
            <a:r>
              <a:rPr dirty="0" sz="2200" spc="175" b="1">
                <a:latin typeface="Cambria"/>
                <a:cs typeface="Cambria"/>
              </a:rPr>
              <a:t>the</a:t>
            </a:r>
            <a:r>
              <a:rPr dirty="0" sz="2200" spc="254" b="1">
                <a:latin typeface="Cambria"/>
                <a:cs typeface="Cambria"/>
              </a:rPr>
              <a:t> </a:t>
            </a:r>
            <a:r>
              <a:rPr dirty="0" sz="2200" spc="200" b="1">
                <a:latin typeface="Cambria"/>
                <a:cs typeface="Cambria"/>
              </a:rPr>
              <a:t>command</a:t>
            </a:r>
            <a:r>
              <a:rPr dirty="0" sz="2200" spc="254" b="1">
                <a:latin typeface="Cambria"/>
                <a:cs typeface="Cambria"/>
              </a:rPr>
              <a:t> </a:t>
            </a:r>
            <a:r>
              <a:rPr dirty="0" sz="2200" spc="175" b="1">
                <a:latin typeface="Cambria"/>
                <a:cs typeface="Cambria"/>
              </a:rPr>
              <a:t>from</a:t>
            </a:r>
            <a:r>
              <a:rPr dirty="0" sz="2200" spc="250" b="1">
                <a:latin typeface="Cambria"/>
                <a:cs typeface="Cambria"/>
              </a:rPr>
              <a:t> </a:t>
            </a:r>
            <a:r>
              <a:rPr dirty="0" sz="2200" spc="175" b="1">
                <a:latin typeface="Cambria"/>
                <a:cs typeface="Cambria"/>
              </a:rPr>
              <a:t>the</a:t>
            </a:r>
            <a:r>
              <a:rPr dirty="0" sz="2200" spc="254" b="1">
                <a:latin typeface="Cambria"/>
                <a:cs typeface="Cambria"/>
              </a:rPr>
              <a:t> </a:t>
            </a:r>
            <a:r>
              <a:rPr dirty="0" sz="2200" spc="160" b="1">
                <a:latin typeface="Cambria"/>
                <a:cs typeface="Cambria"/>
              </a:rPr>
              <a:t>query</a:t>
            </a:r>
            <a:r>
              <a:rPr dirty="0" sz="2200" spc="160">
                <a:latin typeface="Times New Roman"/>
                <a:cs typeface="Times New Roman"/>
              </a:rPr>
              <a:t>,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25">
                <a:latin typeface="Times New Roman"/>
                <a:cs typeface="Times New Roman"/>
              </a:rPr>
              <a:t>by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creating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45">
                <a:latin typeface="Times New Roman"/>
                <a:cs typeface="Times New Roman"/>
              </a:rPr>
              <a:t>two </a:t>
            </a:r>
            <a:r>
              <a:rPr dirty="0" sz="2200" spc="275">
                <a:latin typeface="Times New Roman"/>
                <a:cs typeface="Times New Roman"/>
              </a:rPr>
              <a:t>functions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from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315">
                <a:latin typeface="Times New Roman"/>
                <a:cs typeface="Times New Roman"/>
              </a:rPr>
              <a:t>the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54">
                <a:latin typeface="Times New Roman"/>
                <a:cs typeface="Times New Roman"/>
              </a:rPr>
              <a:t>one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350">
                <a:latin typeface="Times New Roman"/>
                <a:cs typeface="Times New Roman"/>
              </a:rPr>
              <a:t>that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29">
                <a:latin typeface="Times New Roman"/>
                <a:cs typeface="Times New Roman"/>
              </a:rPr>
              <a:t>did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40">
                <a:latin typeface="Times New Roman"/>
                <a:cs typeface="Times New Roman"/>
              </a:rPr>
              <a:t>two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things.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FUNCTIONS: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6374539" y="5631107"/>
            <a:ext cx="1901189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400050" marR="5080" indent="-387985">
              <a:lnSpc>
                <a:spcPct val="102299"/>
              </a:lnSpc>
              <a:spcBef>
                <a:spcPts val="35"/>
              </a:spcBef>
            </a:pPr>
            <a:r>
              <a:rPr dirty="0" sz="2150" spc="105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dirty="0" sz="215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95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dirty="0" sz="21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Tahoma"/>
                <a:cs typeface="Tahoma"/>
              </a:rPr>
              <a:t>SIDE </a:t>
            </a: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EFFECTS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29122" y="7515866"/>
            <a:ext cx="9023985" cy="276288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82575" marR="5080" indent="-270510">
              <a:lnSpc>
                <a:spcPct val="101499"/>
              </a:lnSpc>
              <a:spcBef>
                <a:spcPts val="85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boolean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checkPassword(User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user,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String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latin typeface="Times New Roman"/>
                <a:cs typeface="Times New Roman"/>
              </a:rPr>
              <a:t>password)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155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codedPhrase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user.getPhraseEncodedByPassword(); </a:t>
            </a:r>
            <a:r>
              <a:rPr dirty="0" sz="2200" spc="95">
                <a:solidFill>
                  <a:srgbClr val="3569D7"/>
                </a:solidFill>
                <a:latin typeface="Times New Roman"/>
                <a:cs typeface="Times New Roman"/>
              </a:rPr>
              <a:t>if</a:t>
            </a: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(cryptographer.decrypt(codedPhrase,</a:t>
            </a:r>
            <a:r>
              <a:rPr dirty="0" sz="2200" spc="229">
                <a:latin typeface="Times New Roman"/>
                <a:cs typeface="Times New Roman"/>
              </a:rPr>
              <a:t> </a:t>
            </a:r>
            <a:r>
              <a:rPr dirty="0" sz="2200" spc="320">
                <a:latin typeface="Times New Roman"/>
                <a:cs typeface="Times New Roman"/>
              </a:rPr>
              <a:t>password))</a:t>
            </a:r>
            <a:r>
              <a:rPr dirty="0" sz="2200" spc="22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659765" marR="5492750">
              <a:lnSpc>
                <a:spcPts val="2720"/>
              </a:lnSpc>
              <a:spcBef>
                <a:spcPts val="105"/>
              </a:spcBef>
            </a:pPr>
            <a:r>
              <a:rPr dirty="0" sz="2200" spc="245">
                <a:latin typeface="Times New Roman"/>
                <a:cs typeface="Times New Roman"/>
              </a:rPr>
              <a:t>Session.initialize(); </a:t>
            </a:r>
            <a:r>
              <a:rPr dirty="0" sz="2200" spc="370">
                <a:latin typeface="Times New Roman"/>
                <a:cs typeface="Times New Roman"/>
              </a:rPr>
              <a:t>return</a:t>
            </a:r>
            <a:r>
              <a:rPr dirty="0" sz="2200" spc="180"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F43F44"/>
                </a:solidFill>
                <a:latin typeface="Times New Roman"/>
                <a:cs typeface="Times New Roman"/>
              </a:rPr>
              <a:t>true</a:t>
            </a:r>
            <a:r>
              <a:rPr dirty="0" sz="2200" spc="280">
                <a:latin typeface="Times New Roman"/>
                <a:cs typeface="Times New Roman"/>
              </a:rPr>
              <a:t>;</a:t>
            </a:r>
            <a:endParaRPr sz="2200">
              <a:latin typeface="Times New Roman"/>
              <a:cs typeface="Times New Roman"/>
            </a:endParaRPr>
          </a:p>
          <a:p>
            <a:pPr marL="282575">
              <a:lnSpc>
                <a:spcPts val="2615"/>
              </a:lnSpc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282575">
              <a:lnSpc>
                <a:spcPct val="100000"/>
              </a:lnSpc>
            </a:pPr>
            <a:r>
              <a:rPr dirty="0" sz="2200" spc="370">
                <a:solidFill>
                  <a:srgbClr val="3569D7"/>
                </a:solidFill>
                <a:latin typeface="Times New Roman"/>
                <a:cs typeface="Times New Roman"/>
              </a:rPr>
              <a:t>return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0">
                <a:solidFill>
                  <a:srgbClr val="F43F44"/>
                </a:solidFill>
                <a:latin typeface="Times New Roman"/>
                <a:cs typeface="Times New Roman"/>
              </a:rPr>
              <a:t>false</a:t>
            </a:r>
            <a:r>
              <a:rPr dirty="0" sz="2200" spc="190">
                <a:latin typeface="Times New Roman"/>
                <a:cs typeface="Times New Roman"/>
              </a:rPr>
              <a:t>;</a:t>
            </a:r>
            <a:endParaRPr sz="2200">
              <a:latin typeface="Times New Roman"/>
              <a:cs typeface="Times New Roman"/>
            </a:endParaRPr>
          </a:p>
          <a:p>
            <a:pPr marL="94615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274803" y="9027839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20" h="562609">
                <a:moveTo>
                  <a:pt x="528751" y="29578"/>
                </a:moveTo>
                <a:lnTo>
                  <a:pt x="425653" y="29578"/>
                </a:lnTo>
                <a:lnTo>
                  <a:pt x="381457" y="0"/>
                </a:lnTo>
                <a:lnTo>
                  <a:pt x="42697" y="0"/>
                </a:lnTo>
                <a:lnTo>
                  <a:pt x="31064" y="15481"/>
                </a:lnTo>
                <a:lnTo>
                  <a:pt x="27038" y="35128"/>
                </a:lnTo>
                <a:lnTo>
                  <a:pt x="27152" y="51993"/>
                </a:lnTo>
                <a:lnTo>
                  <a:pt x="27965" y="59169"/>
                </a:lnTo>
                <a:lnTo>
                  <a:pt x="18643" y="91744"/>
                </a:lnTo>
                <a:lnTo>
                  <a:pt x="19672" y="120167"/>
                </a:lnTo>
                <a:lnTo>
                  <a:pt x="24853" y="140284"/>
                </a:lnTo>
                <a:lnTo>
                  <a:pt x="27965" y="147904"/>
                </a:lnTo>
                <a:lnTo>
                  <a:pt x="10121" y="178523"/>
                </a:lnTo>
                <a:lnTo>
                  <a:pt x="6794" y="209842"/>
                </a:lnTo>
                <a:lnTo>
                  <a:pt x="10363" y="234213"/>
                </a:lnTo>
                <a:lnTo>
                  <a:pt x="13233" y="244043"/>
                </a:lnTo>
                <a:lnTo>
                  <a:pt x="0" y="291414"/>
                </a:lnTo>
                <a:lnTo>
                  <a:pt x="6794" y="323532"/>
                </a:lnTo>
                <a:lnTo>
                  <a:pt x="20485" y="341795"/>
                </a:lnTo>
                <a:lnTo>
                  <a:pt x="27965" y="347573"/>
                </a:lnTo>
                <a:lnTo>
                  <a:pt x="241528" y="354965"/>
                </a:lnTo>
                <a:lnTo>
                  <a:pt x="226809" y="443712"/>
                </a:lnTo>
                <a:lnTo>
                  <a:pt x="241528" y="532447"/>
                </a:lnTo>
                <a:lnTo>
                  <a:pt x="281343" y="559714"/>
                </a:lnTo>
                <a:lnTo>
                  <a:pt x="311492" y="562025"/>
                </a:lnTo>
                <a:lnTo>
                  <a:pt x="330593" y="553250"/>
                </a:lnTo>
                <a:lnTo>
                  <a:pt x="337273" y="547243"/>
                </a:lnTo>
                <a:lnTo>
                  <a:pt x="352005" y="391934"/>
                </a:lnTo>
                <a:lnTo>
                  <a:pt x="440372" y="281012"/>
                </a:lnTo>
                <a:lnTo>
                  <a:pt x="528751" y="281012"/>
                </a:lnTo>
                <a:lnTo>
                  <a:pt x="528751" y="29578"/>
                </a:lnTo>
                <a:close/>
              </a:path>
              <a:path w="756920" h="562609">
                <a:moveTo>
                  <a:pt x="756488" y="0"/>
                </a:moveTo>
                <a:lnTo>
                  <a:pt x="565404" y="0"/>
                </a:lnTo>
                <a:lnTo>
                  <a:pt x="565404" y="332460"/>
                </a:lnTo>
                <a:lnTo>
                  <a:pt x="756488" y="363867"/>
                </a:lnTo>
                <a:lnTo>
                  <a:pt x="7564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5829750" y="5631107"/>
            <a:ext cx="1708150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292735">
              <a:lnSpc>
                <a:spcPct val="102299"/>
              </a:lnSpc>
              <a:spcBef>
                <a:spcPts val="35"/>
              </a:spcBef>
            </a:pPr>
            <a:r>
              <a:rPr dirty="0" sz="2150" spc="100">
                <a:solidFill>
                  <a:srgbClr val="FFFFFF"/>
                </a:solidFill>
                <a:latin typeface="Tahoma"/>
                <a:cs typeface="Tahoma"/>
              </a:rPr>
              <a:t>OUTPUT </a:t>
            </a:r>
            <a:r>
              <a:rPr dirty="0" sz="2150" spc="95">
                <a:solidFill>
                  <a:srgbClr val="FFFFFF"/>
                </a:solidFill>
                <a:latin typeface="Tahoma"/>
                <a:cs typeface="Tahoma"/>
              </a:rPr>
              <a:t>ARGUMENTS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081111" y="7610104"/>
            <a:ext cx="5951220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In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general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965B"/>
                </a:solidFill>
                <a:latin typeface="Times New Roman"/>
                <a:cs typeface="Times New Roman"/>
              </a:rPr>
              <a:t>output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arguments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965B"/>
                </a:solidFill>
                <a:latin typeface="Times New Roman"/>
                <a:cs typeface="Times New Roman"/>
              </a:rPr>
              <a:t>avoided.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If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your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function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0">
                <a:solidFill>
                  <a:srgbClr val="35965B"/>
                </a:solidFill>
                <a:latin typeface="Times New Roman"/>
                <a:cs typeface="Times New Roman"/>
              </a:rPr>
              <a:t>must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change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state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4081111" y="8646722"/>
            <a:ext cx="604456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07365" algn="l"/>
              </a:tabLst>
            </a:pP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	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something,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have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it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change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state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507365" algn="l"/>
              </a:tabLst>
            </a:pP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	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8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its</a:t>
            </a:r>
            <a:r>
              <a:rPr dirty="0" sz="2200" spc="18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owning</a:t>
            </a:r>
            <a:r>
              <a:rPr dirty="0" sz="2200" spc="18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0">
                <a:solidFill>
                  <a:srgbClr val="35965B"/>
                </a:solidFill>
                <a:latin typeface="Times New Roman"/>
                <a:cs typeface="Times New Roman"/>
              </a:rPr>
              <a:t>object.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35511" y="21057"/>
            <a:ext cx="18568670" cy="11266805"/>
            <a:chOff x="1535511" y="21057"/>
            <a:chExt cx="18568670" cy="11266805"/>
          </a:xfrm>
        </p:grpSpPr>
        <p:sp>
          <p:nvSpPr>
            <p:cNvPr id="3" name="object 3" descr=""/>
            <p:cNvSpPr/>
            <p:nvPr/>
          </p:nvSpPr>
          <p:spPr>
            <a:xfrm>
              <a:off x="5797079" y="5797080"/>
              <a:ext cx="1591945" cy="1591945"/>
            </a:xfrm>
            <a:custGeom>
              <a:avLst/>
              <a:gdLst/>
              <a:ahLst/>
              <a:cxnLst/>
              <a:rect l="l" t="t" r="r" b="b"/>
              <a:pathLst>
                <a:path w="1591945" h="1591945">
                  <a:moveTo>
                    <a:pt x="795787" y="0"/>
                  </a:moveTo>
                  <a:lnTo>
                    <a:pt x="0" y="795787"/>
                  </a:lnTo>
                  <a:lnTo>
                    <a:pt x="795787" y="1591574"/>
                  </a:lnTo>
                  <a:lnTo>
                    <a:pt x="1591574" y="795787"/>
                  </a:lnTo>
                  <a:lnTo>
                    <a:pt x="7957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5511" y="3116560"/>
              <a:ext cx="4991858" cy="499185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5325" y="1862999"/>
              <a:ext cx="7499258" cy="749925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3293" y="670136"/>
              <a:ext cx="4991858" cy="48605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3293" y="5779928"/>
              <a:ext cx="4991858" cy="498967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4470878" y="21057"/>
              <a:ext cx="5633720" cy="11266805"/>
            </a:xfrm>
            <a:custGeom>
              <a:avLst/>
              <a:gdLst/>
              <a:ahLst/>
              <a:cxnLst/>
              <a:rect l="l" t="t" r="r" b="b"/>
              <a:pathLst>
                <a:path w="5633719" h="11266805">
                  <a:moveTo>
                    <a:pt x="5633221" y="0"/>
                  </a:moveTo>
                  <a:lnTo>
                    <a:pt x="0" y="5633221"/>
                  </a:lnTo>
                  <a:lnTo>
                    <a:pt x="5633221" y="11266445"/>
                  </a:lnTo>
                  <a:lnTo>
                    <a:pt x="5633221" y="0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78378" y="1243806"/>
            <a:ext cx="7807959" cy="18288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8765"/>
              </a:lnSpc>
              <a:spcBef>
                <a:spcPts val="120"/>
              </a:spcBef>
            </a:pPr>
            <a:r>
              <a:rPr dirty="0" sz="7400" spc="-25" b="1">
                <a:latin typeface="Tahoma"/>
                <a:cs typeface="Tahoma"/>
              </a:rPr>
              <a:t>DRY</a:t>
            </a:r>
            <a:endParaRPr sz="7400">
              <a:latin typeface="Tahoma"/>
              <a:cs typeface="Tahoma"/>
            </a:endParaRPr>
          </a:p>
          <a:p>
            <a:pPr marL="64769">
              <a:lnSpc>
                <a:spcPts val="5405"/>
              </a:lnSpc>
            </a:pPr>
            <a:r>
              <a:rPr dirty="0" sz="4600" spc="150" b="1">
                <a:solidFill>
                  <a:srgbClr val="C9C3BA"/>
                </a:solidFill>
                <a:latin typeface="Tahoma"/>
                <a:cs typeface="Tahoma"/>
              </a:rPr>
              <a:t>DON'T</a:t>
            </a:r>
            <a:r>
              <a:rPr dirty="0" sz="4600" spc="-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600" b="1">
                <a:solidFill>
                  <a:srgbClr val="C9C3BA"/>
                </a:solidFill>
                <a:latin typeface="Tahoma"/>
                <a:cs typeface="Tahoma"/>
              </a:rPr>
              <a:t>REPEAT</a:t>
            </a:r>
            <a:r>
              <a:rPr dirty="0" sz="4600" spc="-18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600" spc="-10" b="1">
                <a:solidFill>
                  <a:srgbClr val="C9C3BA"/>
                </a:solidFill>
                <a:latin typeface="Tahoma"/>
                <a:cs typeface="Tahoma"/>
              </a:rPr>
              <a:t>YOURSELF</a:t>
            </a:r>
            <a:endParaRPr sz="46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6279996" y="2385132"/>
            <a:ext cx="4007485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3404">
                <a:latin typeface="Tahoma"/>
                <a:cs typeface="Tahoma"/>
              </a:rPr>
              <a:t>D</a:t>
            </a:r>
            <a:endParaRPr sz="412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7558953" y="4542135"/>
            <a:ext cx="1433195" cy="2351405"/>
          </a:xfrm>
          <a:prstGeom prst="rect">
            <a:avLst/>
          </a:prstGeom>
        </p:spPr>
        <p:txBody>
          <a:bodyPr wrap="square" lIns="0" tIns="190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200" spc="295">
                <a:latin typeface="Tahoma"/>
                <a:cs typeface="Tahoma"/>
              </a:rPr>
              <a:t>DRY</a:t>
            </a:r>
            <a:endParaRPr sz="9200">
              <a:latin typeface="Tahoma"/>
              <a:cs typeface="Tahom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2016" y="1189154"/>
            <a:ext cx="8208009" cy="0"/>
          </a:xfrm>
          <a:custGeom>
            <a:avLst/>
            <a:gdLst/>
            <a:ahLst/>
            <a:cxnLst/>
            <a:rect l="l" t="t" r="r" b="b"/>
            <a:pathLst>
              <a:path w="8208009" h="0">
                <a:moveTo>
                  <a:pt x="0" y="0"/>
                </a:moveTo>
                <a:lnTo>
                  <a:pt x="8207437" y="0"/>
                </a:lnTo>
              </a:path>
            </a:pathLst>
          </a:custGeom>
          <a:ln w="10470">
            <a:solidFill>
              <a:srgbClr val="C9C3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1426" y="-65054"/>
            <a:ext cx="6798945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FUNCTIONS: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626023" y="9212150"/>
            <a:ext cx="746505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0">
                <a:latin typeface="Tahoma"/>
                <a:cs typeface="Tahoma"/>
              </a:rPr>
              <a:t>Duplicaction</a:t>
            </a:r>
            <a:r>
              <a:rPr dirty="0" sz="2450" spc="12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may</a:t>
            </a:r>
            <a:r>
              <a:rPr dirty="0" sz="2450" spc="65">
                <a:latin typeface="Tahoma"/>
                <a:cs typeface="Tahoma"/>
              </a:rPr>
              <a:t> </a:t>
            </a:r>
            <a:r>
              <a:rPr dirty="0" sz="2450" spc="50">
                <a:latin typeface="Tahoma"/>
                <a:cs typeface="Tahoma"/>
              </a:rPr>
              <a:t>be</a:t>
            </a:r>
            <a:r>
              <a:rPr dirty="0" sz="2450" spc="13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the</a:t>
            </a:r>
            <a:r>
              <a:rPr dirty="0" sz="2450" spc="125">
                <a:latin typeface="Tahoma"/>
                <a:cs typeface="Tahoma"/>
              </a:rPr>
              <a:t> </a:t>
            </a:r>
            <a:r>
              <a:rPr dirty="0" sz="2450" spc="70">
                <a:latin typeface="Tahoma"/>
                <a:cs typeface="Tahoma"/>
              </a:rPr>
              <a:t>root</a:t>
            </a:r>
            <a:r>
              <a:rPr dirty="0" sz="2450" spc="125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of</a:t>
            </a:r>
            <a:r>
              <a:rPr dirty="0" sz="2450" spc="8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all</a:t>
            </a:r>
            <a:r>
              <a:rPr dirty="0" sz="2450" spc="130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evil</a:t>
            </a:r>
            <a:r>
              <a:rPr dirty="0" sz="2450" spc="13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in</a:t>
            </a:r>
            <a:r>
              <a:rPr dirty="0" sz="2450" spc="135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software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67031" y="1460147"/>
              <a:ext cx="6819265" cy="8195945"/>
            </a:xfrm>
            <a:custGeom>
              <a:avLst/>
              <a:gdLst/>
              <a:ahLst/>
              <a:cxnLst/>
              <a:rect l="l" t="t" r="r" b="b"/>
              <a:pathLst>
                <a:path w="6819265" h="8195945">
                  <a:moveTo>
                    <a:pt x="0" y="0"/>
                  </a:moveTo>
                  <a:lnTo>
                    <a:pt x="6819059" y="0"/>
                  </a:lnTo>
                  <a:lnTo>
                    <a:pt x="6819059" y="8195356"/>
                  </a:lnTo>
                  <a:lnTo>
                    <a:pt x="0" y="8195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35F">
                <a:alpha val="7548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838031" y="2813036"/>
              <a:ext cx="9636125" cy="6292215"/>
            </a:xfrm>
            <a:custGeom>
              <a:avLst/>
              <a:gdLst/>
              <a:ahLst/>
              <a:cxnLst/>
              <a:rect l="l" t="t" r="r" b="b"/>
              <a:pathLst>
                <a:path w="9636125" h="6292215">
                  <a:moveTo>
                    <a:pt x="7845947" y="3871777"/>
                  </a:moveTo>
                  <a:lnTo>
                    <a:pt x="9635700" y="6292077"/>
                  </a:lnTo>
                  <a:lnTo>
                    <a:pt x="0" y="6274414"/>
                  </a:lnTo>
                  <a:lnTo>
                    <a:pt x="4804340" y="0"/>
                  </a:lnTo>
                  <a:lnTo>
                    <a:pt x="6553652" y="228335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01672" y="3289176"/>
              <a:ext cx="5009515" cy="6313805"/>
            </a:xfrm>
            <a:custGeom>
              <a:avLst/>
              <a:gdLst/>
              <a:ahLst/>
              <a:cxnLst/>
              <a:rect l="l" t="t" r="r" b="b"/>
              <a:pathLst>
                <a:path w="5009515" h="6313805">
                  <a:moveTo>
                    <a:pt x="0" y="6313312"/>
                  </a:moveTo>
                  <a:lnTo>
                    <a:pt x="5008899" y="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272606" y="1706055"/>
              <a:ext cx="3497579" cy="4434205"/>
            </a:xfrm>
            <a:custGeom>
              <a:avLst/>
              <a:gdLst/>
              <a:ahLst/>
              <a:cxnLst/>
              <a:rect l="l" t="t" r="r" b="b"/>
              <a:pathLst>
                <a:path w="3497580" h="4434205">
                  <a:moveTo>
                    <a:pt x="0" y="4433842"/>
                  </a:moveTo>
                  <a:lnTo>
                    <a:pt x="3497547" y="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887015" y="4971441"/>
            <a:ext cx="1533525" cy="263779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1845"/>
              </a:lnSpc>
            </a:pPr>
            <a:r>
              <a:rPr dirty="0" sz="9900" spc="-990" b="1">
                <a:solidFill>
                  <a:srgbClr val="FFFFFF"/>
                </a:solidFill>
                <a:latin typeface="Tahoma"/>
                <a:cs typeface="Tahoma"/>
              </a:rPr>
              <a:t>KISS</a:t>
            </a:r>
            <a:endParaRPr sz="9900">
              <a:latin typeface="Tahoma"/>
              <a:cs typeface="Tahom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843543" y="4446652"/>
            <a:ext cx="1931670" cy="2415540"/>
          </a:xfrm>
          <a:custGeom>
            <a:avLst/>
            <a:gdLst/>
            <a:ahLst/>
            <a:cxnLst/>
            <a:rect l="l" t="t" r="r" b="b"/>
            <a:pathLst>
              <a:path w="1931670" h="2415540">
                <a:moveTo>
                  <a:pt x="0" y="2415252"/>
                </a:moveTo>
                <a:lnTo>
                  <a:pt x="1931577" y="0"/>
                </a:lnTo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7600"/>
              </a:lnSpc>
              <a:spcBef>
                <a:spcPts val="95"/>
              </a:spcBef>
            </a:pPr>
            <a:r>
              <a:rPr dirty="0" spc="-10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pc="-6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124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59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pc="-6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</a:p>
          <a:p>
            <a:pPr marL="22860">
              <a:lnSpc>
                <a:spcPts val="5200"/>
              </a:lnSpc>
            </a:pPr>
            <a:r>
              <a:rPr dirty="0" sz="4600" b="1">
                <a:latin typeface="Tahoma"/>
                <a:cs typeface="Tahoma"/>
              </a:rPr>
              <a:t>KEEP</a:t>
            </a:r>
            <a:r>
              <a:rPr dirty="0" sz="4600" spc="-100" b="1">
                <a:latin typeface="Tahoma"/>
                <a:cs typeface="Tahoma"/>
              </a:rPr>
              <a:t> </a:t>
            </a:r>
            <a:r>
              <a:rPr dirty="0" sz="4600" spc="-350" b="1">
                <a:latin typeface="Tahoma"/>
                <a:cs typeface="Tahoma"/>
              </a:rPr>
              <a:t>IT</a:t>
            </a:r>
            <a:r>
              <a:rPr dirty="0" sz="4600" spc="15" b="1">
                <a:latin typeface="Tahoma"/>
                <a:cs typeface="Tahoma"/>
              </a:rPr>
              <a:t> </a:t>
            </a:r>
            <a:r>
              <a:rPr dirty="0" sz="4600" spc="-20" b="1">
                <a:latin typeface="Tahoma"/>
                <a:cs typeface="Tahoma"/>
              </a:rPr>
              <a:t>SIMPLE,</a:t>
            </a:r>
            <a:r>
              <a:rPr dirty="0" sz="4600" spc="85" b="1">
                <a:latin typeface="Tahoma"/>
                <a:cs typeface="Tahoma"/>
              </a:rPr>
              <a:t> </a:t>
            </a:r>
            <a:r>
              <a:rPr dirty="0" sz="4600" spc="-10" b="1">
                <a:latin typeface="Tahoma"/>
                <a:cs typeface="Tahoma"/>
              </a:rPr>
              <a:t>STUPID</a:t>
            </a:r>
            <a:endParaRPr sz="4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23231" y="3377245"/>
              <a:ext cx="5115560" cy="4756785"/>
            </a:xfrm>
            <a:custGeom>
              <a:avLst/>
              <a:gdLst/>
              <a:ahLst/>
              <a:cxnLst/>
              <a:rect l="l" t="t" r="r" b="b"/>
              <a:pathLst>
                <a:path w="5115559" h="4756784">
                  <a:moveTo>
                    <a:pt x="0" y="0"/>
                  </a:moveTo>
                  <a:lnTo>
                    <a:pt x="2075857" y="4756501"/>
                  </a:lnTo>
                  <a:lnTo>
                    <a:pt x="5115077" y="870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3BA">
                <a:alpha val="174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06913" y="3267229"/>
              <a:ext cx="5136515" cy="2318385"/>
            </a:xfrm>
            <a:custGeom>
              <a:avLst/>
              <a:gdLst/>
              <a:ahLst/>
              <a:cxnLst/>
              <a:rect l="l" t="t" r="r" b="b"/>
              <a:pathLst>
                <a:path w="5136515" h="2318385">
                  <a:moveTo>
                    <a:pt x="1002451" y="2318391"/>
                  </a:moveTo>
                  <a:lnTo>
                    <a:pt x="0" y="0"/>
                  </a:lnTo>
                  <a:lnTo>
                    <a:pt x="5136277" y="880611"/>
                  </a:lnTo>
                  <a:lnTo>
                    <a:pt x="4051444" y="2280294"/>
                  </a:lnTo>
                </a:path>
              </a:pathLst>
            </a:custGeom>
            <a:ln w="1047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8180" y="3212332"/>
            <a:ext cx="4065904" cy="3237865"/>
          </a:xfrm>
          <a:prstGeom prst="rect"/>
        </p:spPr>
        <p:txBody>
          <a:bodyPr wrap="square" lIns="0" tIns="220980" rIns="0" bIns="0" rtlCol="0" vert="horz">
            <a:spAutoFit/>
          </a:bodyPr>
          <a:lstStyle/>
          <a:p>
            <a:pPr marL="1216660">
              <a:lnSpc>
                <a:spcPct val="100000"/>
              </a:lnSpc>
              <a:spcBef>
                <a:spcPts val="1740"/>
              </a:spcBef>
            </a:pPr>
            <a:r>
              <a:rPr dirty="0" sz="14850" spc="500" b="0">
                <a:latin typeface="Tahoma"/>
                <a:cs typeface="Tahoma"/>
              </a:rPr>
              <a:t>4</a:t>
            </a:r>
            <a:endParaRPr sz="14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4450" spc="580" b="0">
                <a:latin typeface="Tahoma"/>
                <a:cs typeface="Tahoma"/>
              </a:rPr>
              <a:t>CLEAN</a:t>
            </a:r>
            <a:r>
              <a:rPr dirty="0" sz="4450" spc="650" b="0">
                <a:latin typeface="Tahoma"/>
                <a:cs typeface="Tahoma"/>
              </a:rPr>
              <a:t> </a:t>
            </a:r>
            <a:r>
              <a:rPr dirty="0" sz="4450" spc="570" b="0">
                <a:latin typeface="Tahoma"/>
                <a:cs typeface="Tahoma"/>
              </a:rPr>
              <a:t>CODE</a:t>
            </a:r>
            <a:endParaRPr sz="445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938369" y="6560964"/>
            <a:ext cx="3096895" cy="1479550"/>
            <a:chOff x="2938369" y="6560964"/>
            <a:chExt cx="3096895" cy="1479550"/>
          </a:xfrm>
        </p:grpSpPr>
        <p:sp>
          <p:nvSpPr>
            <p:cNvPr id="9" name="object 9" descr=""/>
            <p:cNvSpPr/>
            <p:nvPr/>
          </p:nvSpPr>
          <p:spPr>
            <a:xfrm>
              <a:off x="2943604" y="6566200"/>
              <a:ext cx="1788795" cy="1468755"/>
            </a:xfrm>
            <a:custGeom>
              <a:avLst/>
              <a:gdLst/>
              <a:ahLst/>
              <a:cxnLst/>
              <a:rect l="l" t="t" r="r" b="b"/>
              <a:pathLst>
                <a:path w="1788795" h="1468754">
                  <a:moveTo>
                    <a:pt x="0" y="0"/>
                  </a:moveTo>
                  <a:lnTo>
                    <a:pt x="627782" y="1468725"/>
                  </a:lnTo>
                  <a:lnTo>
                    <a:pt x="1788463" y="26662"/>
                  </a:lnTo>
                </a:path>
              </a:pathLst>
            </a:custGeom>
            <a:ln w="1047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713507" y="6983036"/>
              <a:ext cx="1321435" cy="582930"/>
            </a:xfrm>
            <a:custGeom>
              <a:avLst/>
              <a:gdLst/>
              <a:ahLst/>
              <a:cxnLst/>
              <a:rect l="l" t="t" r="r" b="b"/>
              <a:pathLst>
                <a:path w="1321435" h="582929">
                  <a:moveTo>
                    <a:pt x="1321157" y="0"/>
                  </a:moveTo>
                  <a:lnTo>
                    <a:pt x="0" y="210788"/>
                  </a:lnTo>
                  <a:lnTo>
                    <a:pt x="371861" y="582651"/>
                  </a:lnTo>
                  <a:lnTo>
                    <a:pt x="13211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810225" y="6960909"/>
            <a:ext cx="6550659" cy="17532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28930" indent="-291465">
              <a:lnSpc>
                <a:spcPct val="100000"/>
              </a:lnSpc>
              <a:spcBef>
                <a:spcPts val="120"/>
              </a:spcBef>
              <a:buChar char="•"/>
              <a:tabLst>
                <a:tab pos="329565" algn="l"/>
              </a:tabLst>
            </a:pPr>
            <a:r>
              <a:rPr dirty="0" sz="2450" spc="80">
                <a:latin typeface="Tahoma"/>
                <a:cs typeface="Tahoma"/>
              </a:rPr>
              <a:t>Comments</a:t>
            </a:r>
            <a:r>
              <a:rPr dirty="0" sz="2450" spc="114">
                <a:latin typeface="Tahoma"/>
                <a:cs typeface="Tahoma"/>
              </a:rPr>
              <a:t> </a:t>
            </a:r>
            <a:r>
              <a:rPr dirty="0" sz="2450" spc="165">
                <a:latin typeface="Tahoma"/>
                <a:cs typeface="Tahoma"/>
              </a:rPr>
              <a:t>Do</a:t>
            </a:r>
            <a:r>
              <a:rPr dirty="0" sz="2450" spc="114">
                <a:latin typeface="Tahoma"/>
                <a:cs typeface="Tahoma"/>
              </a:rPr>
              <a:t> </a:t>
            </a:r>
            <a:r>
              <a:rPr dirty="0" sz="2450" spc="140">
                <a:latin typeface="Tahoma"/>
                <a:cs typeface="Tahoma"/>
              </a:rPr>
              <a:t>Not</a:t>
            </a:r>
            <a:r>
              <a:rPr dirty="0" sz="2450" spc="110">
                <a:latin typeface="Tahoma"/>
                <a:cs typeface="Tahoma"/>
              </a:rPr>
              <a:t> </a:t>
            </a:r>
            <a:r>
              <a:rPr dirty="0" sz="2450" spc="90">
                <a:latin typeface="Tahoma"/>
                <a:cs typeface="Tahoma"/>
              </a:rPr>
              <a:t>Make</a:t>
            </a:r>
            <a:r>
              <a:rPr dirty="0" sz="2450" spc="110">
                <a:latin typeface="Tahoma"/>
                <a:cs typeface="Tahoma"/>
              </a:rPr>
              <a:t> </a:t>
            </a:r>
            <a:r>
              <a:rPr dirty="0" sz="2450" spc="120">
                <a:latin typeface="Tahoma"/>
                <a:cs typeface="Tahoma"/>
              </a:rPr>
              <a:t>Up</a:t>
            </a:r>
            <a:r>
              <a:rPr dirty="0" sz="2450" spc="110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for</a:t>
            </a:r>
            <a:r>
              <a:rPr dirty="0" sz="2450" spc="55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Bad</a:t>
            </a:r>
            <a:r>
              <a:rPr dirty="0" sz="2450" spc="114">
                <a:latin typeface="Tahoma"/>
                <a:cs typeface="Tahoma"/>
              </a:rPr>
              <a:t> </a:t>
            </a:r>
            <a:r>
              <a:rPr dirty="0" sz="2450" spc="105">
                <a:latin typeface="Tahoma"/>
                <a:cs typeface="Tahoma"/>
              </a:rPr>
              <a:t>Code</a:t>
            </a:r>
            <a:endParaRPr sz="2450">
              <a:latin typeface="Tahoma"/>
              <a:cs typeface="Tahoma"/>
            </a:endParaRPr>
          </a:p>
          <a:p>
            <a:pPr marL="328930" indent="-291465">
              <a:lnSpc>
                <a:spcPct val="100000"/>
              </a:lnSpc>
              <a:spcBef>
                <a:spcPts val="2340"/>
              </a:spcBef>
              <a:buChar char="•"/>
              <a:tabLst>
                <a:tab pos="329565" algn="l"/>
              </a:tabLst>
            </a:pPr>
            <a:r>
              <a:rPr dirty="0" sz="2450" spc="114">
                <a:latin typeface="Tahoma"/>
                <a:cs typeface="Tahoma"/>
              </a:rPr>
              <a:t>Don't</a:t>
            </a:r>
            <a:r>
              <a:rPr dirty="0" sz="2450" spc="175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comment</a:t>
            </a:r>
            <a:r>
              <a:rPr dirty="0" sz="2450" spc="17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bad</a:t>
            </a:r>
            <a:r>
              <a:rPr dirty="0" sz="2450" spc="18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code,</a:t>
            </a:r>
            <a:r>
              <a:rPr dirty="0" sz="2450" spc="180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rewrite</a:t>
            </a:r>
            <a:r>
              <a:rPr dirty="0" sz="2450" spc="175">
                <a:latin typeface="Tahoma"/>
                <a:cs typeface="Tahoma"/>
              </a:rPr>
              <a:t> </a:t>
            </a:r>
            <a:r>
              <a:rPr dirty="0" sz="2450" spc="-25">
                <a:latin typeface="Tahoma"/>
                <a:cs typeface="Tahoma"/>
              </a:rPr>
              <a:t>it!</a:t>
            </a:r>
            <a:endParaRPr sz="2450">
              <a:latin typeface="Tahoma"/>
              <a:cs typeface="Tahoma"/>
            </a:endParaRPr>
          </a:p>
          <a:p>
            <a:pPr marL="328930" indent="-291465">
              <a:lnSpc>
                <a:spcPct val="100000"/>
              </a:lnSpc>
              <a:spcBef>
                <a:spcPts val="2420"/>
              </a:spcBef>
              <a:buChar char="•"/>
              <a:tabLst>
                <a:tab pos="329565" algn="l"/>
              </a:tabLst>
            </a:pPr>
            <a:r>
              <a:rPr dirty="0" sz="2450" spc="60">
                <a:latin typeface="Tahoma"/>
                <a:cs typeface="Tahoma"/>
              </a:rPr>
              <a:t>Explain</a:t>
            </a:r>
            <a:r>
              <a:rPr dirty="0" sz="2450" spc="30">
                <a:latin typeface="Tahoma"/>
                <a:cs typeface="Tahoma"/>
              </a:rPr>
              <a:t> </a:t>
            </a:r>
            <a:r>
              <a:rPr dirty="0" sz="2450" spc="55">
                <a:latin typeface="Tahoma"/>
                <a:cs typeface="Tahoma"/>
              </a:rPr>
              <a:t>Yourself</a:t>
            </a:r>
            <a:r>
              <a:rPr dirty="0" sz="2450" spc="9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in</a:t>
            </a:r>
            <a:r>
              <a:rPr dirty="0" sz="2450" spc="140">
                <a:latin typeface="Tahoma"/>
                <a:cs typeface="Tahoma"/>
              </a:rPr>
              <a:t> </a:t>
            </a:r>
            <a:r>
              <a:rPr dirty="0" sz="2450" spc="105">
                <a:latin typeface="Tahoma"/>
                <a:cs typeface="Tahoma"/>
              </a:rPr>
              <a:t>Code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767167" y="4824848"/>
            <a:ext cx="608838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50" b="1">
                <a:latin typeface="Tahoma"/>
                <a:cs typeface="Tahoma"/>
              </a:rPr>
              <a:t>C</a:t>
            </a:r>
            <a:r>
              <a:rPr dirty="0" sz="6600" spc="-715" b="1">
                <a:latin typeface="Tahoma"/>
                <a:cs typeface="Tahoma"/>
              </a:rPr>
              <a:t> </a:t>
            </a:r>
            <a:r>
              <a:rPr dirty="0" sz="6600" spc="200" b="1">
                <a:latin typeface="Tahoma"/>
                <a:cs typeface="Tahoma"/>
              </a:rPr>
              <a:t>O</a:t>
            </a:r>
            <a:r>
              <a:rPr dirty="0" sz="6600" spc="-610" b="1">
                <a:latin typeface="Tahoma"/>
                <a:cs typeface="Tahoma"/>
              </a:rPr>
              <a:t> </a:t>
            </a:r>
            <a:r>
              <a:rPr dirty="0" sz="6600" spc="290" b="1">
                <a:latin typeface="Tahoma"/>
                <a:cs typeface="Tahoma"/>
              </a:rPr>
              <a:t>M</a:t>
            </a:r>
            <a:r>
              <a:rPr dirty="0" sz="6600" spc="-610" b="1">
                <a:latin typeface="Tahoma"/>
                <a:cs typeface="Tahoma"/>
              </a:rPr>
              <a:t> </a:t>
            </a:r>
            <a:r>
              <a:rPr dirty="0" sz="6600" spc="290" b="1">
                <a:latin typeface="Tahoma"/>
                <a:cs typeface="Tahoma"/>
              </a:rPr>
              <a:t>M</a:t>
            </a:r>
            <a:r>
              <a:rPr dirty="0" sz="6600" spc="-610" b="1">
                <a:latin typeface="Tahoma"/>
                <a:cs typeface="Tahoma"/>
              </a:rPr>
              <a:t> </a:t>
            </a:r>
            <a:r>
              <a:rPr dirty="0" sz="6600" spc="-285" b="1">
                <a:latin typeface="Tahoma"/>
                <a:cs typeface="Tahoma"/>
              </a:rPr>
              <a:t>E</a:t>
            </a:r>
            <a:r>
              <a:rPr dirty="0" sz="6600" spc="-610" b="1">
                <a:latin typeface="Tahoma"/>
                <a:cs typeface="Tahoma"/>
              </a:rPr>
              <a:t> </a:t>
            </a:r>
            <a:r>
              <a:rPr dirty="0" sz="6600" spc="-60" b="1">
                <a:latin typeface="Tahoma"/>
                <a:cs typeface="Tahoma"/>
              </a:rPr>
              <a:t>N</a:t>
            </a:r>
            <a:r>
              <a:rPr dirty="0" sz="6600" spc="-610" b="1">
                <a:latin typeface="Tahoma"/>
                <a:cs typeface="Tahoma"/>
              </a:rPr>
              <a:t> </a:t>
            </a:r>
            <a:r>
              <a:rPr dirty="0" sz="6600" spc="-130" b="1">
                <a:latin typeface="Tahoma"/>
                <a:cs typeface="Tahoma"/>
              </a:rPr>
              <a:t>T</a:t>
            </a:r>
            <a:r>
              <a:rPr dirty="0" sz="6600" spc="-620" b="1">
                <a:latin typeface="Tahoma"/>
                <a:cs typeface="Tahoma"/>
              </a:rPr>
              <a:t> </a:t>
            </a:r>
            <a:r>
              <a:rPr dirty="0" sz="6600" spc="-640" b="1">
                <a:latin typeface="Tahoma"/>
                <a:cs typeface="Tahoma"/>
              </a:rPr>
              <a:t>S</a:t>
            </a:r>
            <a:endParaRPr sz="6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2235" y="2824909"/>
            <a:ext cx="437134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*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69D7"/>
                </a:solidFill>
                <a:latin typeface="Times New Roman"/>
                <a:cs typeface="Times New Roman"/>
              </a:rPr>
              <a:t>This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75">
                <a:solidFill>
                  <a:srgbClr val="3569D7"/>
                </a:solidFill>
                <a:latin typeface="Times New Roman"/>
                <a:cs typeface="Times New Roman"/>
              </a:rPr>
              <a:t>file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is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60">
                <a:solidFill>
                  <a:srgbClr val="3569D7"/>
                </a:solidFill>
                <a:latin typeface="Times New Roman"/>
                <a:cs typeface="Times New Roman"/>
              </a:rPr>
              <a:t>part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{project}.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32235" y="3170448"/>
            <a:ext cx="18034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*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2235" y="3515988"/>
            <a:ext cx="7206615" cy="10458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73050" indent="-273685">
              <a:lnSpc>
                <a:spcPct val="100000"/>
              </a:lnSpc>
              <a:spcBef>
                <a:spcPts val="125"/>
              </a:spcBef>
              <a:buChar char="*"/>
              <a:tabLst>
                <a:tab pos="273685" algn="l"/>
              </a:tabLst>
            </a:pP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{project}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69D7"/>
                </a:solidFill>
                <a:latin typeface="Times New Roman"/>
                <a:cs typeface="Times New Roman"/>
              </a:rPr>
              <a:t>can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not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69D7"/>
                </a:solidFill>
                <a:latin typeface="Times New Roman"/>
                <a:cs typeface="Times New Roman"/>
              </a:rPr>
              <a:t>be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69D7"/>
                </a:solidFill>
                <a:latin typeface="Times New Roman"/>
                <a:cs typeface="Times New Roman"/>
              </a:rPr>
              <a:t>copied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and/or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distributed</a:t>
            </a:r>
            <a:endParaRPr sz="2200">
              <a:latin typeface="Times New Roman"/>
              <a:cs typeface="Times New Roman"/>
            </a:endParaRPr>
          </a:p>
          <a:p>
            <a:pPr marL="354965" indent="-355600">
              <a:lnSpc>
                <a:spcPts val="2640"/>
              </a:lnSpc>
              <a:spcBef>
                <a:spcPts val="80"/>
              </a:spcBef>
              <a:buChar char="*"/>
              <a:tabLst>
                <a:tab pos="354965" algn="l"/>
                <a:tab pos="355600" algn="l"/>
              </a:tabLst>
            </a:pP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without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69D7"/>
                </a:solidFill>
                <a:latin typeface="Times New Roman"/>
                <a:cs typeface="Times New Roman"/>
              </a:rPr>
              <a:t>express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69D7"/>
                </a:solidFill>
                <a:latin typeface="Times New Roman"/>
                <a:cs typeface="Times New Roman"/>
              </a:rPr>
              <a:t>permission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{name}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2200" spc="390">
                <a:solidFill>
                  <a:srgbClr val="3569D7"/>
                </a:solidFill>
                <a:latin typeface="Times New Roman"/>
                <a:cs typeface="Times New Roman"/>
              </a:rPr>
              <a:t>*************************************/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319" y="5120290"/>
            <a:ext cx="20101560" cy="6188710"/>
            <a:chOff x="1319" y="5120290"/>
            <a:chExt cx="20101560" cy="6188710"/>
          </a:xfrm>
        </p:grpSpPr>
        <p:sp>
          <p:nvSpPr>
            <p:cNvPr id="6" name="object 6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174839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6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421811" y="5798641"/>
            <a:ext cx="248031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60">
                <a:latin typeface="Tahoma"/>
                <a:cs typeface="Tahoma"/>
              </a:rPr>
              <a:t>LEGAL</a:t>
            </a:r>
            <a:r>
              <a:rPr dirty="0" sz="2150" spc="-185">
                <a:latin typeface="Tahoma"/>
                <a:cs typeface="Tahoma"/>
              </a:rPr>
              <a:t> </a:t>
            </a:r>
            <a:r>
              <a:rPr dirty="0" sz="2150" spc="130">
                <a:latin typeface="Tahoma"/>
                <a:cs typeface="Tahoma"/>
              </a:rPr>
              <a:t>COMMENTS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0301122" y="5777699"/>
            <a:ext cx="336931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80">
                <a:latin typeface="Tahoma"/>
                <a:cs typeface="Tahoma"/>
              </a:rPr>
              <a:t>EXPLANATION</a:t>
            </a:r>
            <a:r>
              <a:rPr dirty="0" sz="2150" spc="-110">
                <a:latin typeface="Tahoma"/>
                <a:cs typeface="Tahoma"/>
              </a:rPr>
              <a:t> </a:t>
            </a:r>
            <a:r>
              <a:rPr dirty="0" sz="2150" spc="140">
                <a:latin typeface="Tahoma"/>
                <a:cs typeface="Tahoma"/>
              </a:rPr>
              <a:t>OF</a:t>
            </a:r>
            <a:r>
              <a:rPr dirty="0" sz="2150" spc="-155">
                <a:latin typeface="Tahoma"/>
                <a:cs typeface="Tahoma"/>
              </a:rPr>
              <a:t> </a:t>
            </a:r>
            <a:r>
              <a:rPr dirty="0" sz="2150" spc="-10">
                <a:latin typeface="Tahoma"/>
                <a:cs typeface="Tahoma"/>
              </a:rPr>
              <a:t>INTENT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212150" y="2887735"/>
            <a:ext cx="7152005" cy="13912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This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our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best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attempt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get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965B"/>
                </a:solidFill>
                <a:latin typeface="Times New Roman"/>
                <a:cs typeface="Times New Roman"/>
              </a:rPr>
              <a:t>race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condition</a:t>
            </a:r>
            <a:endParaRPr sz="2200">
              <a:latin typeface="Times New Roman"/>
              <a:cs typeface="Times New Roman"/>
            </a:endParaRPr>
          </a:p>
          <a:p>
            <a:pPr marL="12700" marR="1459865">
              <a:lnSpc>
                <a:spcPts val="2720"/>
              </a:lnSpc>
              <a:spcBef>
                <a:spcPts val="10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5">
                <a:solidFill>
                  <a:srgbClr val="35965B"/>
                </a:solidFill>
                <a:latin typeface="Times New Roman"/>
                <a:cs typeface="Times New Roman"/>
              </a:rPr>
              <a:t>by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creating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large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number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threads. 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for</a:t>
            </a:r>
            <a:r>
              <a:rPr dirty="0" sz="2200" spc="15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latin typeface="Times New Roman"/>
                <a:cs typeface="Times New Roman"/>
              </a:rPr>
              <a:t>(</a:t>
            </a:r>
            <a:r>
              <a:rPr dirty="0" sz="2200" spc="300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200" spc="15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i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 spc="195">
                <a:latin typeface="Times New Roman"/>
                <a:cs typeface="Times New Roman"/>
              </a:rPr>
              <a:t>0;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i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&lt;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 spc="325">
                <a:latin typeface="Times New Roman"/>
                <a:cs typeface="Times New Roman"/>
              </a:rPr>
              <a:t>25000;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 spc="80">
                <a:latin typeface="Times New Roman"/>
                <a:cs typeface="Times New Roman"/>
              </a:rPr>
              <a:t>i++)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ts val="2535"/>
              </a:lnSpc>
            </a:pPr>
            <a:r>
              <a:rPr dirty="0" sz="2200" spc="204">
                <a:latin typeface="Times New Roman"/>
                <a:cs typeface="Times New Roman"/>
              </a:rPr>
              <a:t>Thread….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01426" y="-65054"/>
            <a:ext cx="6826884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95"/>
              <a:t>COMMENTS: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6405952" y="5631107"/>
            <a:ext cx="1855470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37795" marR="5080" indent="-125730">
              <a:lnSpc>
                <a:spcPct val="102299"/>
              </a:lnSpc>
              <a:spcBef>
                <a:spcPts val="35"/>
              </a:spcBef>
            </a:pPr>
            <a:r>
              <a:rPr dirty="0" sz="2150" spc="45">
                <a:solidFill>
                  <a:srgbClr val="FFFFFF"/>
                </a:solidFill>
                <a:latin typeface="Tahoma"/>
                <a:cs typeface="Tahoma"/>
              </a:rPr>
              <a:t>INFORMATIVE </a:t>
            </a:r>
            <a:r>
              <a:rPr dirty="0" sz="2150" spc="130">
                <a:solidFill>
                  <a:srgbClr val="FFFFFF"/>
                </a:solidFill>
                <a:latin typeface="Tahoma"/>
                <a:cs typeface="Tahoma"/>
              </a:rPr>
              <a:t>COMMENTS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055269" y="7463511"/>
            <a:ext cx="758761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70">
                <a:solidFill>
                  <a:srgbClr val="35965B"/>
                </a:solidFill>
                <a:latin typeface="Times New Roman"/>
                <a:cs typeface="Times New Roman"/>
              </a:rPr>
              <a:t>return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instance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Response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965B"/>
                </a:solidFill>
                <a:latin typeface="Times New Roman"/>
                <a:cs typeface="Times New Roman"/>
              </a:rPr>
              <a:t>being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tested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295">
                <a:latin typeface="Times New Roman"/>
                <a:cs typeface="Times New Roman"/>
              </a:rPr>
              <a:t>Protected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69D7"/>
                </a:solidFill>
                <a:latin typeface="Times New Roman"/>
                <a:cs typeface="Times New Roman"/>
              </a:rPr>
              <a:t>abstract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Responder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 spc="310">
                <a:latin typeface="Times New Roman"/>
                <a:cs typeface="Times New Roman"/>
              </a:rPr>
              <a:t>responderInstance();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055269" y="8500129"/>
            <a:ext cx="7275830" cy="1045844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4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965B"/>
                </a:solidFill>
                <a:latin typeface="Times New Roman"/>
                <a:cs typeface="Times New Roman"/>
              </a:rPr>
              <a:t>Format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matched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kk:mm:ss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EEE,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MMM </a:t>
            </a:r>
            <a:r>
              <a:rPr dirty="0" sz="2200" spc="229">
                <a:solidFill>
                  <a:srgbClr val="35965B"/>
                </a:solidFill>
                <a:latin typeface="Times New Roman"/>
                <a:cs typeface="Times New Roman"/>
              </a:rPr>
              <a:t>dd,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yyyy </a:t>
            </a:r>
            <a:r>
              <a:rPr dirty="0" sz="2200" spc="340">
                <a:latin typeface="Times New Roman"/>
                <a:cs typeface="Times New Roman"/>
              </a:rPr>
              <a:t>Pattern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 spc="310">
                <a:latin typeface="Times New Roman"/>
                <a:cs typeface="Times New Roman"/>
              </a:rPr>
              <a:t>tomeMatcher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Pattern.compile(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640"/>
              </a:lnSpc>
            </a:pPr>
            <a:r>
              <a:rPr dirty="0" sz="2200" spc="385">
                <a:latin typeface="Times New Roman"/>
                <a:cs typeface="Times New Roman"/>
              </a:rPr>
              <a:t>“\\d*:\\d*:\\d*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380">
                <a:latin typeface="Times New Roman"/>
                <a:cs typeface="Times New Roman"/>
              </a:rPr>
              <a:t>\\w*,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434">
                <a:latin typeface="Times New Roman"/>
                <a:cs typeface="Times New Roman"/>
              </a:rPr>
              <a:t>\\w*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385">
                <a:latin typeface="Times New Roman"/>
                <a:cs typeface="Times New Roman"/>
              </a:rPr>
              <a:t>\\d*,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325">
                <a:latin typeface="Times New Roman"/>
                <a:cs typeface="Times New Roman"/>
              </a:rPr>
              <a:t>\\d*”);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5672686" y="5798641"/>
            <a:ext cx="202628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CLARIFICATION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3515683" y="7463511"/>
            <a:ext cx="6136005" cy="71056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45"/>
              </a:spcBef>
            </a:pPr>
            <a:r>
              <a:rPr dirty="0" sz="2200" spc="305">
                <a:latin typeface="Times New Roman"/>
                <a:cs typeface="Times New Roman"/>
              </a:rPr>
              <a:t>assertTrue(a.compareTo(b</a:t>
            </a:r>
            <a:r>
              <a:rPr dirty="0" sz="2200" spc="1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==</a:t>
            </a:r>
            <a:r>
              <a:rPr dirty="0" sz="2200" spc="130">
                <a:latin typeface="Times New Roman"/>
                <a:cs typeface="Times New Roman"/>
              </a:rPr>
              <a:t> </a:t>
            </a:r>
            <a:r>
              <a:rPr dirty="0" sz="2200" spc="235">
                <a:latin typeface="Times New Roman"/>
                <a:cs typeface="Times New Roman"/>
              </a:rPr>
              <a:t>-</a:t>
            </a:r>
            <a:r>
              <a:rPr dirty="0" sz="2200" spc="229">
                <a:latin typeface="Times New Roman"/>
                <a:cs typeface="Times New Roman"/>
              </a:rPr>
              <a:t>1));</a:t>
            </a:r>
            <a:r>
              <a:rPr dirty="0" sz="2200" spc="135"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3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3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&lt;</a:t>
            </a:r>
            <a:r>
              <a:rPr dirty="0" sz="2200" spc="13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00">
                <a:solidFill>
                  <a:srgbClr val="35965B"/>
                </a:solidFill>
                <a:latin typeface="Times New Roman"/>
                <a:cs typeface="Times New Roman"/>
              </a:rPr>
              <a:t>b </a:t>
            </a:r>
            <a:r>
              <a:rPr dirty="0" sz="2200" spc="305">
                <a:latin typeface="Times New Roman"/>
                <a:cs typeface="Times New Roman"/>
              </a:rPr>
              <a:t>assertTrue(b.compareTo(a</a:t>
            </a:r>
            <a:r>
              <a:rPr dirty="0" sz="2200" spc="13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==</a:t>
            </a:r>
            <a:r>
              <a:rPr dirty="0" sz="2200" spc="135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1));</a:t>
            </a:r>
            <a:r>
              <a:rPr dirty="0" sz="2200" spc="135"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3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50">
                <a:solidFill>
                  <a:srgbClr val="35965B"/>
                </a:solidFill>
                <a:latin typeface="Times New Roman"/>
                <a:cs typeface="Times New Roman"/>
              </a:rPr>
              <a:t>b</a:t>
            </a:r>
            <a:r>
              <a:rPr dirty="0" sz="2200" spc="13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&gt;</a:t>
            </a:r>
            <a:r>
              <a:rPr dirty="0" sz="2200" spc="13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53780" y="982034"/>
            <a:ext cx="7124065" cy="1862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890"/>
              </a:lnSpc>
              <a:spcBef>
                <a:spcPts val="100"/>
              </a:spcBef>
            </a:pPr>
            <a:r>
              <a:rPr dirty="0" sz="6100" spc="265" b="1">
                <a:solidFill>
                  <a:srgbClr val="C9C3BA"/>
                </a:solidFill>
                <a:latin typeface="Tahoma"/>
                <a:cs typeface="Tahoma"/>
              </a:rPr>
              <a:t>GOOD</a:t>
            </a:r>
            <a:endParaRPr sz="6100">
              <a:latin typeface="Tahoma"/>
              <a:cs typeface="Tahoma"/>
            </a:endParaRPr>
          </a:p>
          <a:p>
            <a:pPr marL="95885">
              <a:lnSpc>
                <a:spcPts val="2210"/>
              </a:lnSpc>
            </a:pPr>
            <a:r>
              <a:rPr dirty="0" sz="2200" spc="390">
                <a:solidFill>
                  <a:srgbClr val="3569D7"/>
                </a:solidFill>
                <a:latin typeface="Times New Roman"/>
                <a:cs typeface="Times New Roman"/>
              </a:rPr>
              <a:t>/************************************</a:t>
            </a:r>
            <a:endParaRPr sz="2200">
              <a:latin typeface="Times New Roman"/>
              <a:cs typeface="Times New Roman"/>
            </a:endParaRPr>
          </a:p>
          <a:p>
            <a:pPr marL="178435">
              <a:lnSpc>
                <a:spcPts val="2640"/>
              </a:lnSpc>
              <a:spcBef>
                <a:spcPts val="80"/>
              </a:spcBef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*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Copyright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(C)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69D7"/>
                </a:solidFill>
                <a:latin typeface="Times New Roman"/>
                <a:cs typeface="Times New Roman"/>
              </a:rPr>
              <a:t>2010-</a:t>
            </a:r>
            <a:r>
              <a:rPr dirty="0" sz="2200" spc="254">
                <a:solidFill>
                  <a:srgbClr val="3569D7"/>
                </a:solidFill>
                <a:latin typeface="Times New Roman"/>
                <a:cs typeface="Times New Roman"/>
              </a:rPr>
              <a:t>2011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{name}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55">
                <a:solidFill>
                  <a:srgbClr val="3569D7"/>
                </a:solidFill>
                <a:latin typeface="Times New Roman"/>
                <a:cs typeface="Times New Roman"/>
              </a:rPr>
              <a:t>&lt;{email}&gt;</a:t>
            </a:r>
            <a:endParaRPr sz="220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</a:pP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*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0261" y="5798641"/>
            <a:ext cx="388556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>
                <a:latin typeface="Tahoma"/>
                <a:cs typeface="Tahoma"/>
              </a:rPr>
              <a:t>WAITING</a:t>
            </a:r>
            <a:r>
              <a:rPr dirty="0" sz="2150" spc="15">
                <a:latin typeface="Tahoma"/>
                <a:cs typeface="Tahoma"/>
              </a:rPr>
              <a:t> </a:t>
            </a:r>
            <a:r>
              <a:rPr dirty="0" sz="2150" spc="140">
                <a:latin typeface="Tahoma"/>
                <a:cs typeface="Tahoma"/>
              </a:rPr>
              <a:t>OF</a:t>
            </a:r>
            <a:r>
              <a:rPr dirty="0" sz="2150" spc="-35">
                <a:latin typeface="Tahoma"/>
                <a:cs typeface="Tahoma"/>
              </a:rPr>
              <a:t> </a:t>
            </a:r>
            <a:r>
              <a:rPr dirty="0" sz="2150" spc="80">
                <a:latin typeface="Tahoma"/>
                <a:cs typeface="Tahoma"/>
              </a:rPr>
              <a:t>CONSEQUENCES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939846" y="5788170"/>
            <a:ext cx="209232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40">
                <a:latin typeface="Tahoma"/>
                <a:cs typeface="Tahoma"/>
              </a:rPr>
              <a:t>AMPLIFICATION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583836" y="2542195"/>
            <a:ext cx="7672070" cy="17367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String</a:t>
            </a:r>
            <a:r>
              <a:rPr dirty="0" sz="2200" spc="14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listItemContent</a:t>
            </a:r>
            <a:r>
              <a:rPr dirty="0" sz="2200" spc="1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300">
                <a:latin typeface="Times New Roman"/>
                <a:cs typeface="Times New Roman"/>
              </a:rPr>
              <a:t>match.group(3).trim();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trim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real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important.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It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removes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965B"/>
                </a:solidFill>
                <a:latin typeface="Times New Roman"/>
                <a:cs typeface="Times New Roman"/>
              </a:rPr>
              <a:t>starting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spaces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that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965B"/>
                </a:solidFill>
                <a:latin typeface="Times New Roman"/>
                <a:cs typeface="Times New Roman"/>
              </a:rPr>
              <a:t>could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cause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item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recognized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64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as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another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list.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-380">
                <a:latin typeface="Times New Roman"/>
                <a:cs typeface="Times New Roman"/>
              </a:rPr>
              <a:t>…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1426" y="-65054"/>
            <a:ext cx="6826884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95"/>
              <a:t>COMMENTS: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6531603" y="5631107"/>
            <a:ext cx="1604010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387350">
              <a:lnSpc>
                <a:spcPct val="102299"/>
              </a:lnSpc>
              <a:spcBef>
                <a:spcPts val="35"/>
              </a:spcBef>
            </a:pPr>
            <a:r>
              <a:rPr dirty="0" sz="2150" spc="105">
                <a:solidFill>
                  <a:srgbClr val="FFFFFF"/>
                </a:solidFill>
                <a:latin typeface="Tahoma"/>
                <a:cs typeface="Tahoma"/>
              </a:rPr>
              <a:t>TODO </a:t>
            </a:r>
            <a:r>
              <a:rPr dirty="0" sz="2150" spc="130">
                <a:solidFill>
                  <a:srgbClr val="FFFFFF"/>
                </a:solidFill>
                <a:latin typeface="Tahoma"/>
                <a:cs typeface="Tahoma"/>
              </a:rPr>
              <a:t>COMMENTS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720140" y="7610104"/>
            <a:ext cx="490093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TODO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60">
                <a:solidFill>
                  <a:srgbClr val="35965B"/>
                </a:solidFill>
                <a:latin typeface="Times New Roman"/>
                <a:cs typeface="Times New Roman"/>
              </a:rPr>
              <a:t>We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need</a:t>
            </a:r>
            <a:r>
              <a:rPr dirty="0" sz="2200" spc="20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test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this</a:t>
            </a:r>
            <a:r>
              <a:rPr dirty="0" sz="2200" spc="20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class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and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controll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Exceptions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798336" y="5631107"/>
            <a:ext cx="177482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95885" marR="5080" indent="-83820">
              <a:lnSpc>
                <a:spcPct val="102299"/>
              </a:lnSpc>
              <a:spcBef>
                <a:spcPts val="35"/>
              </a:spcBef>
            </a:pP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JAVADOCS</a:t>
            </a:r>
            <a:r>
              <a:rPr dirty="0" sz="21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dirty="0" sz="2150" spc="55">
                <a:solidFill>
                  <a:srgbClr val="FFFFFF"/>
                </a:solidFill>
                <a:latin typeface="Tahoma"/>
                <a:cs typeface="Tahoma"/>
              </a:rPr>
              <a:t>PUBLIC</a:t>
            </a:r>
            <a:r>
              <a:rPr dirty="0" sz="215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Tahoma"/>
                <a:cs typeface="Tahoma"/>
              </a:rPr>
              <a:t>APIS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180554" y="7610104"/>
            <a:ext cx="307848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165">
                <a:latin typeface="Times New Roman"/>
                <a:cs typeface="Times New Roman"/>
              </a:rPr>
              <a:t>Only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35">
                <a:latin typeface="Times New Roman"/>
                <a:cs typeface="Times New Roman"/>
              </a:rPr>
              <a:t>in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45">
                <a:latin typeface="Times New Roman"/>
                <a:cs typeface="Times New Roman"/>
              </a:rPr>
              <a:t>publics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35">
                <a:latin typeface="Times New Roman"/>
                <a:cs typeface="Times New Roman"/>
              </a:rPr>
              <a:t>APIs!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3892" y="982034"/>
            <a:ext cx="9770745" cy="3705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2410">
              <a:lnSpc>
                <a:spcPct val="100000"/>
              </a:lnSpc>
              <a:spcBef>
                <a:spcPts val="100"/>
              </a:spcBef>
            </a:pPr>
            <a:r>
              <a:rPr dirty="0" sz="6100" spc="265" b="1">
                <a:solidFill>
                  <a:srgbClr val="C9C3BA"/>
                </a:solidFill>
                <a:latin typeface="Tahoma"/>
                <a:cs typeface="Tahoma"/>
              </a:rPr>
              <a:t>GOOD</a:t>
            </a:r>
            <a:endParaRPr sz="6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765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21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static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Times New Roman"/>
                <a:cs typeface="Times New Roman"/>
              </a:rPr>
              <a:t>SimpleDateFormat</a:t>
            </a:r>
            <a:r>
              <a:rPr dirty="0" sz="2200" spc="220">
                <a:latin typeface="Times New Roman"/>
                <a:cs typeface="Times New Roman"/>
              </a:rPr>
              <a:t> </a:t>
            </a:r>
            <a:r>
              <a:rPr dirty="0" sz="2200" spc="325">
                <a:latin typeface="Times New Roman"/>
                <a:cs typeface="Times New Roman"/>
              </a:rPr>
              <a:t>makeStandardHttpDateFormat()</a:t>
            </a:r>
            <a:r>
              <a:rPr dirty="0" sz="2200" spc="22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SimpleDateFormat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not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965B"/>
                </a:solidFill>
                <a:latin typeface="Times New Roman"/>
                <a:cs typeface="Times New Roman"/>
              </a:rPr>
              <a:t>thread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965B"/>
                </a:solidFill>
                <a:latin typeface="Times New Roman"/>
                <a:cs typeface="Times New Roman"/>
              </a:rPr>
              <a:t>safe,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so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965B"/>
                </a:solidFill>
                <a:latin typeface="Times New Roman"/>
                <a:cs typeface="Times New Roman"/>
              </a:rPr>
              <a:t>we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need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create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each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instance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independently</a:t>
            </a:r>
            <a:endParaRPr sz="2200">
              <a:latin typeface="Times New Roman"/>
              <a:cs typeface="Times New Roman"/>
            </a:endParaRPr>
          </a:p>
          <a:p>
            <a:pPr marL="389255" marR="197485">
              <a:lnSpc>
                <a:spcPct val="100000"/>
              </a:lnSpc>
              <a:spcBef>
                <a:spcPts val="80"/>
              </a:spcBef>
            </a:pPr>
            <a:r>
              <a:rPr dirty="0" sz="2200" spc="285">
                <a:latin typeface="Times New Roman"/>
                <a:cs typeface="Times New Roman"/>
              </a:rPr>
              <a:t>SimpleDateFormat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 spc="170">
                <a:latin typeface="Times New Roman"/>
                <a:cs typeface="Times New Roman"/>
              </a:rPr>
              <a:t>df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r>
              <a:rPr dirty="0" sz="2200" spc="16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SimpleDateFormat(‘dd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 spc="175">
                <a:latin typeface="Times New Roman"/>
                <a:cs typeface="Times New Roman"/>
              </a:rPr>
              <a:t>MM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 spc="220">
                <a:latin typeface="Times New Roman"/>
                <a:cs typeface="Times New Roman"/>
              </a:rPr>
              <a:t>yyyy’); </a:t>
            </a:r>
            <a:r>
              <a:rPr dirty="0" sz="2200" spc="229">
                <a:latin typeface="Times New Roman"/>
                <a:cs typeface="Times New Roman"/>
              </a:rPr>
              <a:t>df.setTimeZone(TimeZone.getTimeZone(“GMT”));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370">
                <a:solidFill>
                  <a:srgbClr val="3569D7"/>
                </a:solidFill>
                <a:latin typeface="Times New Roman"/>
                <a:cs typeface="Times New Roman"/>
              </a:rPr>
              <a:t>return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45">
                <a:latin typeface="Times New Roman"/>
                <a:cs typeface="Times New Roman"/>
              </a:rPr>
              <a:t>df;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19" y="5120290"/>
            <a:ext cx="20101560" cy="6188710"/>
            <a:chOff x="1319" y="5120290"/>
            <a:chExt cx="20101560" cy="6188710"/>
          </a:xfrm>
        </p:grpSpPr>
        <p:sp>
          <p:nvSpPr>
            <p:cNvPr id="3" name="object 3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74839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6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903471" y="5871937"/>
            <a:ext cx="153543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125">
                <a:latin typeface="Tahoma"/>
                <a:cs typeface="Tahoma"/>
              </a:rPr>
              <a:t>MUMBLING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0280180" y="5798641"/>
            <a:ext cx="3326129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60">
                <a:latin typeface="Tahoma"/>
                <a:cs typeface="Tahoma"/>
              </a:rPr>
              <a:t>MISLEADING</a:t>
            </a:r>
            <a:r>
              <a:rPr dirty="0" sz="2150" spc="-135">
                <a:latin typeface="Tahoma"/>
                <a:cs typeface="Tahoma"/>
              </a:rPr>
              <a:t> </a:t>
            </a:r>
            <a:r>
              <a:rPr dirty="0" sz="2150" spc="130">
                <a:latin typeface="Tahoma"/>
                <a:cs typeface="Tahoma"/>
              </a:rPr>
              <a:t>COMMENTS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212089" y="1578874"/>
            <a:ext cx="6696075" cy="6997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64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Processor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delay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00">
                <a:solidFill>
                  <a:srgbClr val="35965B"/>
                </a:solidFill>
                <a:latin typeface="Times New Roman"/>
                <a:cs typeface="Times New Roman"/>
              </a:rPr>
              <a:t>for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this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component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300">
                <a:solidFill>
                  <a:srgbClr val="3569D7"/>
                </a:solidFill>
                <a:latin typeface="Times New Roman"/>
                <a:cs typeface="Times New Roman"/>
              </a:rPr>
              <a:t>protected</a:t>
            </a:r>
            <a:r>
              <a:rPr dirty="0" sz="2200" spc="17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200" spc="17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Times New Roman"/>
                <a:cs typeface="Times New Roman"/>
              </a:rPr>
              <a:t>backgroundProcessorDelay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75">
                <a:latin typeface="Times New Roman"/>
                <a:cs typeface="Times New Roman"/>
              </a:rPr>
              <a:t> </a:t>
            </a:r>
            <a:r>
              <a:rPr dirty="0" sz="2200" spc="165">
                <a:latin typeface="Times New Roman"/>
                <a:cs typeface="Times New Roman"/>
              </a:rPr>
              <a:t>-</a:t>
            </a:r>
            <a:r>
              <a:rPr dirty="0" sz="2200" spc="150">
                <a:latin typeface="Times New Roman"/>
                <a:cs typeface="Times New Roman"/>
              </a:rPr>
              <a:t>1;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212089" y="2605021"/>
            <a:ext cx="7143750" cy="71056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4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lifecycle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event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965B"/>
                </a:solidFill>
                <a:latin typeface="Times New Roman"/>
                <a:cs typeface="Times New Roman"/>
              </a:rPr>
              <a:t>support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00">
                <a:solidFill>
                  <a:srgbClr val="35965B"/>
                </a:solidFill>
                <a:latin typeface="Times New Roman"/>
                <a:cs typeface="Times New Roman"/>
              </a:rPr>
              <a:t>for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this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component </a:t>
            </a:r>
            <a:r>
              <a:rPr dirty="0" sz="2200" spc="300">
                <a:solidFill>
                  <a:srgbClr val="3569D7"/>
                </a:solidFill>
                <a:latin typeface="Times New Roman"/>
                <a:cs typeface="Times New Roman"/>
              </a:rPr>
              <a:t>protected</a:t>
            </a:r>
            <a:r>
              <a:rPr dirty="0" sz="2200" spc="17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LifecycleSupport</a:t>
            </a:r>
            <a:r>
              <a:rPr dirty="0" sz="2200" spc="175">
                <a:latin typeface="Times New Roman"/>
                <a:cs typeface="Times New Roman"/>
              </a:rPr>
              <a:t> </a:t>
            </a:r>
            <a:r>
              <a:rPr dirty="0" sz="2200" spc="195">
                <a:latin typeface="Times New Roman"/>
                <a:cs typeface="Times New Roman"/>
              </a:rPr>
              <a:t>lifecycle</a:t>
            </a:r>
            <a:r>
              <a:rPr dirty="0" sz="2200" spc="17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75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r>
              <a:rPr dirty="0" sz="2200" spc="17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-450">
                <a:latin typeface="Times New Roman"/>
                <a:cs typeface="Times New Roman"/>
              </a:rPr>
              <a:t>…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212089" y="3631168"/>
            <a:ext cx="720407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container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event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965B"/>
                </a:solidFill>
                <a:latin typeface="Times New Roman"/>
                <a:cs typeface="Times New Roman"/>
              </a:rPr>
              <a:t>list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00">
                <a:solidFill>
                  <a:srgbClr val="35965B"/>
                </a:solidFill>
                <a:latin typeface="Times New Roman"/>
                <a:cs typeface="Times New Roman"/>
              </a:rPr>
              <a:t>for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this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Container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00">
                <a:solidFill>
                  <a:srgbClr val="3569D7"/>
                </a:solidFill>
                <a:latin typeface="Times New Roman"/>
                <a:cs typeface="Times New Roman"/>
              </a:rPr>
              <a:t>protected</a:t>
            </a:r>
            <a:r>
              <a:rPr dirty="0" sz="2200" spc="16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latin typeface="Times New Roman"/>
                <a:cs typeface="Times New Roman"/>
              </a:rPr>
              <a:t>ArrayList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eventList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r>
              <a:rPr dirty="0" sz="2200" spc="17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ArrayList();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01426" y="-65054"/>
            <a:ext cx="6826884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95"/>
              <a:t>COMMENTS: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6468778" y="5631107"/>
            <a:ext cx="172783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74930" marR="5080" indent="-62865">
              <a:lnSpc>
                <a:spcPct val="102299"/>
              </a:lnSpc>
              <a:spcBef>
                <a:spcPts val="35"/>
              </a:spcBef>
            </a:pPr>
            <a:r>
              <a:rPr dirty="0" sz="2150" spc="105">
                <a:solidFill>
                  <a:srgbClr val="FFFFFF"/>
                </a:solidFill>
                <a:latin typeface="Tahoma"/>
                <a:cs typeface="Tahoma"/>
              </a:rPr>
              <a:t>REDUNDANT </a:t>
            </a:r>
            <a:r>
              <a:rPr dirty="0" sz="2150" spc="130">
                <a:solidFill>
                  <a:srgbClr val="FFFFFF"/>
                </a:solidFill>
                <a:latin typeface="Tahoma"/>
                <a:cs typeface="Tahoma"/>
              </a:rPr>
              <a:t>COMMENTS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118094" y="7453041"/>
            <a:ext cx="8005445" cy="17367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0">
                <a:solidFill>
                  <a:srgbClr val="35965B"/>
                </a:solidFill>
                <a:latin typeface="Times New Roman"/>
                <a:cs typeface="Times New Roman"/>
              </a:rPr>
              <a:t>Utility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965B"/>
                </a:solidFill>
                <a:latin typeface="Times New Roman"/>
                <a:cs typeface="Times New Roman"/>
              </a:rPr>
              <a:t>method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that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60">
                <a:solidFill>
                  <a:srgbClr val="35965B"/>
                </a:solidFill>
                <a:latin typeface="Times New Roman"/>
                <a:cs typeface="Times New Roman"/>
              </a:rPr>
              <a:t>returns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965B"/>
                </a:solidFill>
                <a:latin typeface="Times New Roman"/>
                <a:cs typeface="Times New Roman"/>
              </a:rPr>
              <a:t>when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this.closed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true.</a:t>
            </a:r>
            <a:endParaRPr sz="2200">
              <a:latin typeface="Times New Roman"/>
              <a:cs typeface="Times New Roman"/>
            </a:endParaRPr>
          </a:p>
          <a:p>
            <a:pPr marL="12700" marR="889000">
              <a:lnSpc>
                <a:spcPts val="2720"/>
              </a:lnSpc>
              <a:spcBef>
                <a:spcPts val="10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Throws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exception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95">
                <a:solidFill>
                  <a:srgbClr val="35965B"/>
                </a:solidFill>
                <a:latin typeface="Times New Roman"/>
                <a:cs typeface="Times New Roman"/>
              </a:rPr>
              <a:t>if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timeout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reached. </a:t>
            </a: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latin typeface="Times New Roman"/>
                <a:cs typeface="Times New Roman"/>
              </a:rPr>
              <a:t>synchronized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void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45">
                <a:latin typeface="Times New Roman"/>
                <a:cs typeface="Times New Roman"/>
              </a:rPr>
              <a:t>waitForClose(</a:t>
            </a:r>
            <a:endParaRPr sz="2200">
              <a:latin typeface="Times New Roman"/>
              <a:cs typeface="Times New Roman"/>
            </a:endParaRPr>
          </a:p>
          <a:p>
            <a:pPr marL="766445">
              <a:lnSpc>
                <a:spcPts val="2615"/>
              </a:lnSpc>
            </a:pP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final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10">
                <a:latin typeface="Times New Roman"/>
                <a:cs typeface="Times New Roman"/>
              </a:rPr>
              <a:t>long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60">
                <a:latin typeface="Times New Roman"/>
                <a:cs typeface="Times New Roman"/>
              </a:rPr>
              <a:t>timeoutMillis)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310">
                <a:latin typeface="Times New Roman"/>
                <a:cs typeface="Times New Roman"/>
              </a:rPr>
              <a:t>throws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F43F44"/>
                </a:solidFill>
                <a:latin typeface="Times New Roman"/>
                <a:cs typeface="Times New Roman"/>
              </a:rPr>
              <a:t>Exception</a:t>
            </a:r>
            <a:r>
              <a:rPr dirty="0" sz="2200" spc="190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</a:pPr>
            <a:r>
              <a:rPr dirty="0" sz="2200" spc="-25">
                <a:latin typeface="Times New Roman"/>
                <a:cs typeface="Times New Roman"/>
              </a:rPr>
              <a:t>….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882103" y="5631107"/>
            <a:ext cx="1604010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20320">
              <a:lnSpc>
                <a:spcPct val="102299"/>
              </a:lnSpc>
              <a:spcBef>
                <a:spcPts val="35"/>
              </a:spcBef>
            </a:pPr>
            <a:r>
              <a:rPr dirty="0" sz="2150" spc="114">
                <a:solidFill>
                  <a:srgbClr val="FFFFFF"/>
                </a:solidFill>
                <a:latin typeface="Tahoma"/>
                <a:cs typeface="Tahoma"/>
              </a:rPr>
              <a:t>MANDATED </a:t>
            </a:r>
            <a:r>
              <a:rPr dirty="0" sz="2150" spc="130">
                <a:solidFill>
                  <a:srgbClr val="FFFFFF"/>
                </a:solidFill>
                <a:latin typeface="Tahoma"/>
                <a:cs typeface="Tahoma"/>
              </a:rPr>
              <a:t>COMMENTS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955461" y="7107501"/>
            <a:ext cx="5870575" cy="27730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/**</a:t>
            </a:r>
            <a:endParaRPr sz="2200">
              <a:latin typeface="Times New Roman"/>
              <a:cs typeface="Times New Roman"/>
            </a:endParaRPr>
          </a:p>
          <a:p>
            <a:pPr marL="531495" indent="-273685">
              <a:lnSpc>
                <a:spcPct val="100000"/>
              </a:lnSpc>
              <a:spcBef>
                <a:spcPts val="80"/>
              </a:spcBef>
              <a:buChar char="*"/>
              <a:tabLst>
                <a:tab pos="532130" algn="l"/>
              </a:tabLst>
            </a:pP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@param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45">
                <a:solidFill>
                  <a:srgbClr val="3569D7"/>
                </a:solidFill>
                <a:latin typeface="Times New Roman"/>
                <a:cs typeface="Times New Roman"/>
              </a:rPr>
              <a:t>title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45">
                <a:solidFill>
                  <a:srgbClr val="3569D7"/>
                </a:solidFill>
                <a:latin typeface="Times New Roman"/>
                <a:cs typeface="Times New Roman"/>
              </a:rPr>
              <a:t>title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40">
                <a:solidFill>
                  <a:srgbClr val="3569D7"/>
                </a:solidFill>
                <a:latin typeface="Times New Roman"/>
                <a:cs typeface="Times New Roman"/>
              </a:rPr>
              <a:t>CD</a:t>
            </a:r>
            <a:endParaRPr sz="2200">
              <a:latin typeface="Times New Roman"/>
              <a:cs typeface="Times New Roman"/>
            </a:endParaRPr>
          </a:p>
          <a:p>
            <a:pPr marL="531495" indent="-273685">
              <a:lnSpc>
                <a:spcPct val="100000"/>
              </a:lnSpc>
              <a:spcBef>
                <a:spcPts val="80"/>
              </a:spcBef>
              <a:buChar char="*"/>
              <a:tabLst>
                <a:tab pos="532130" algn="l"/>
              </a:tabLst>
            </a:pP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@param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40">
                <a:solidFill>
                  <a:srgbClr val="3569D7"/>
                </a:solidFill>
                <a:latin typeface="Times New Roman"/>
                <a:cs typeface="Times New Roman"/>
              </a:rPr>
              <a:t>author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40">
                <a:solidFill>
                  <a:srgbClr val="3569D7"/>
                </a:solidFill>
                <a:latin typeface="Times New Roman"/>
                <a:cs typeface="Times New Roman"/>
              </a:rPr>
              <a:t>author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40">
                <a:solidFill>
                  <a:srgbClr val="3569D7"/>
                </a:solidFill>
                <a:latin typeface="Times New Roman"/>
                <a:cs typeface="Times New Roman"/>
              </a:rPr>
              <a:t>CD</a:t>
            </a:r>
            <a:endParaRPr sz="2200">
              <a:latin typeface="Times New Roman"/>
              <a:cs typeface="Times New Roman"/>
            </a:endParaRPr>
          </a:p>
          <a:p>
            <a:pPr marL="531495" indent="-273685">
              <a:lnSpc>
                <a:spcPct val="100000"/>
              </a:lnSpc>
              <a:spcBef>
                <a:spcPts val="80"/>
              </a:spcBef>
              <a:buChar char="*"/>
              <a:tabLst>
                <a:tab pos="532130" algn="l"/>
              </a:tabLst>
            </a:pP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@param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tracks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tracks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40">
                <a:solidFill>
                  <a:srgbClr val="3569D7"/>
                </a:solidFill>
                <a:latin typeface="Times New Roman"/>
                <a:cs typeface="Times New Roman"/>
              </a:rPr>
              <a:t>CD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640"/>
              </a:lnSpc>
              <a:spcBef>
                <a:spcPts val="85"/>
              </a:spcBef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**/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void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latin typeface="Times New Roman"/>
                <a:cs typeface="Times New Roman"/>
              </a:rPr>
              <a:t>addCD(</a:t>
            </a:r>
            <a:r>
              <a:rPr dirty="0" sz="2200" spc="260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200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latin typeface="Times New Roman"/>
                <a:cs typeface="Times New Roman"/>
              </a:rPr>
              <a:t>title,</a:t>
            </a:r>
            <a:endParaRPr sz="2200">
              <a:latin typeface="Times New Roman"/>
              <a:cs typeface="Times New Roman"/>
            </a:endParaRPr>
          </a:p>
          <a:p>
            <a:pPr marL="1520190">
              <a:lnSpc>
                <a:spcPct val="100000"/>
              </a:lnSpc>
              <a:spcBef>
                <a:spcPts val="80"/>
              </a:spcBef>
            </a:pP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185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author,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latin typeface="Times New Roman"/>
                <a:cs typeface="Times New Roman"/>
              </a:rPr>
              <a:t>tracks)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1520190">
              <a:lnSpc>
                <a:spcPct val="100000"/>
              </a:lnSpc>
              <a:spcBef>
                <a:spcPts val="80"/>
              </a:spcBef>
            </a:pPr>
            <a:r>
              <a:rPr dirty="0" sz="2200" spc="-380">
                <a:latin typeface="Times New Roman"/>
                <a:cs typeface="Times New Roman"/>
              </a:rPr>
              <a:t>…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3892" y="982034"/>
            <a:ext cx="10383520" cy="3705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2410">
              <a:lnSpc>
                <a:spcPct val="100000"/>
              </a:lnSpc>
              <a:spcBef>
                <a:spcPts val="100"/>
              </a:spcBef>
            </a:pPr>
            <a:r>
              <a:rPr dirty="0" sz="6100" spc="85" b="1">
                <a:solidFill>
                  <a:srgbClr val="C9C3BA"/>
                </a:solidFill>
                <a:latin typeface="Tahoma"/>
                <a:cs typeface="Tahoma"/>
              </a:rPr>
              <a:t>BAD</a:t>
            </a:r>
            <a:endParaRPr sz="6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765"/>
              </a:spcBef>
            </a:pPr>
            <a:r>
              <a:rPr dirty="0" sz="2200" spc="360">
                <a:solidFill>
                  <a:srgbClr val="3569D7"/>
                </a:solidFill>
                <a:latin typeface="Times New Roman"/>
                <a:cs typeface="Times New Roman"/>
              </a:rPr>
              <a:t>try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135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latin typeface="Times New Roman"/>
                <a:cs typeface="Times New Roman"/>
              </a:rPr>
              <a:t>propertiesPath</a:t>
            </a:r>
            <a:r>
              <a:rPr dirty="0" sz="2200" spc="1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35"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Times New Roman"/>
                <a:cs typeface="Times New Roman"/>
              </a:rPr>
              <a:t>propertiesLocation</a:t>
            </a:r>
            <a:r>
              <a:rPr dirty="0" sz="2200" spc="1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+</a:t>
            </a:r>
            <a:r>
              <a:rPr dirty="0" sz="2200" spc="135">
                <a:latin typeface="Times New Roman"/>
                <a:cs typeface="Times New Roman"/>
              </a:rPr>
              <a:t> </a:t>
            </a:r>
            <a:r>
              <a:rPr dirty="0" sz="2200" spc="215">
                <a:latin typeface="Times New Roman"/>
                <a:cs typeface="Times New Roman"/>
              </a:rPr>
              <a:t>“\”</a:t>
            </a:r>
            <a:r>
              <a:rPr dirty="0" sz="2200" spc="1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+</a:t>
            </a:r>
            <a:r>
              <a:rPr dirty="0" sz="2200" spc="135">
                <a:latin typeface="Times New Roman"/>
                <a:cs typeface="Times New Roman"/>
              </a:rPr>
              <a:t> </a:t>
            </a:r>
            <a:r>
              <a:rPr dirty="0" sz="2200" spc="175">
                <a:latin typeface="Times New Roman"/>
                <a:cs typeface="Times New Roman"/>
              </a:rPr>
              <a:t>PROPERTIES;</a:t>
            </a:r>
            <a:endParaRPr sz="2200">
              <a:latin typeface="Times New Roman"/>
              <a:cs typeface="Times New Roman"/>
            </a:endParaRPr>
          </a:p>
          <a:p>
            <a:pPr marL="389255" marR="5080">
              <a:lnSpc>
                <a:spcPts val="2720"/>
              </a:lnSpc>
              <a:spcBef>
                <a:spcPts val="105"/>
              </a:spcBef>
            </a:pPr>
            <a:r>
              <a:rPr dirty="0" sz="2200" spc="295">
                <a:latin typeface="Times New Roman"/>
                <a:cs typeface="Times New Roman"/>
              </a:rPr>
              <a:t>FileInputStream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properties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r>
              <a:rPr dirty="0" sz="2200" spc="15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FileInputStream(propertiesPath); </a:t>
            </a:r>
            <a:r>
              <a:rPr dirty="0" sz="2200" spc="280">
                <a:latin typeface="Times New Roman"/>
                <a:cs typeface="Times New Roman"/>
              </a:rPr>
              <a:t>loadedProperties.load(properties);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ts val="2535"/>
              </a:lnSpc>
            </a:pPr>
            <a:r>
              <a:rPr dirty="0" sz="2200" spc="50">
                <a:latin typeface="Times New Roman"/>
                <a:cs typeface="Times New Roman"/>
              </a:rPr>
              <a:t>}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catch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latin typeface="Times New Roman"/>
                <a:cs typeface="Times New Roman"/>
              </a:rPr>
              <a:t>()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57785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latin typeface="Times New Roman"/>
                <a:cs typeface="Times New Roman"/>
              </a:rPr>
              <a:t>//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114">
                <a:latin typeface="Times New Roman"/>
                <a:cs typeface="Times New Roman"/>
              </a:rPr>
              <a:t>No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properties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00">
                <a:latin typeface="Times New Roman"/>
                <a:cs typeface="Times New Roman"/>
              </a:rPr>
              <a:t>files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335">
                <a:latin typeface="Times New Roman"/>
                <a:cs typeface="Times New Roman"/>
              </a:rPr>
              <a:t>means</a:t>
            </a:r>
            <a:r>
              <a:rPr dirty="0" sz="2200" spc="195">
                <a:latin typeface="Times New Roman"/>
                <a:cs typeface="Times New Roman"/>
              </a:rPr>
              <a:t> all </a:t>
            </a:r>
            <a:r>
              <a:rPr dirty="0" sz="2200" spc="260">
                <a:latin typeface="Times New Roman"/>
                <a:cs typeface="Times New Roman"/>
              </a:rPr>
              <a:t>default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330">
                <a:latin typeface="Times New Roman"/>
                <a:cs typeface="Times New Roman"/>
              </a:rPr>
              <a:t>are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60">
                <a:latin typeface="Times New Roman"/>
                <a:cs typeface="Times New Roman"/>
              </a:rPr>
              <a:t>loaded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2020" y="3515988"/>
            <a:ext cx="18034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*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99320" y="3861527"/>
            <a:ext cx="478409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13410" algn="l"/>
              </a:tabLst>
            </a:pPr>
            <a:r>
              <a:rPr dirty="0" sz="2200" spc="254">
                <a:solidFill>
                  <a:srgbClr val="3569D7"/>
                </a:solidFill>
                <a:latin typeface="Times New Roman"/>
                <a:cs typeface="Times New Roman"/>
              </a:rPr>
              <a:t>*</a:t>
            </a:r>
            <a:r>
              <a:rPr dirty="0" sz="2200">
                <a:solidFill>
                  <a:srgbClr val="3569D7"/>
                </a:solidFill>
                <a:latin typeface="Times New Roman"/>
                <a:cs typeface="Times New Roman"/>
              </a:rPr>
              <a:t>	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changed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version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40">
                <a:solidFill>
                  <a:srgbClr val="3569D7"/>
                </a:solidFill>
                <a:latin typeface="Times New Roman"/>
                <a:cs typeface="Times New Roman"/>
              </a:rPr>
              <a:t>number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319" y="5120290"/>
            <a:ext cx="20101560" cy="6188710"/>
            <a:chOff x="1319" y="5120290"/>
            <a:chExt cx="20101560" cy="6188710"/>
          </a:xfrm>
        </p:grpSpPr>
        <p:sp>
          <p:nvSpPr>
            <p:cNvPr id="5" name="object 5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174839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6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212393" y="5955704"/>
            <a:ext cx="290512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110">
                <a:latin typeface="Tahoma"/>
                <a:cs typeface="Tahoma"/>
              </a:rPr>
              <a:t>JOURNAL</a:t>
            </a:r>
            <a:r>
              <a:rPr dirty="0" sz="2150" spc="-180">
                <a:latin typeface="Tahoma"/>
                <a:cs typeface="Tahoma"/>
              </a:rPr>
              <a:t> </a:t>
            </a:r>
            <a:r>
              <a:rPr dirty="0" sz="2150" spc="130">
                <a:latin typeface="Tahoma"/>
                <a:cs typeface="Tahoma"/>
              </a:rPr>
              <a:t>COMMENTS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1107380" y="5798641"/>
            <a:ext cx="174307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60">
                <a:latin typeface="Tahoma"/>
                <a:cs typeface="Tahoma"/>
              </a:rPr>
              <a:t>SCARY</a:t>
            </a:r>
            <a:r>
              <a:rPr dirty="0" sz="2150" spc="-200">
                <a:latin typeface="Tahoma"/>
                <a:cs typeface="Tahoma"/>
              </a:rPr>
              <a:t> </a:t>
            </a:r>
            <a:r>
              <a:rPr dirty="0" sz="2150" spc="-20">
                <a:latin typeface="Tahoma"/>
                <a:cs typeface="Tahoma"/>
              </a:rPr>
              <a:t>NOISE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233030" y="2207127"/>
            <a:ext cx="305498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/**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69D7"/>
                </a:solidFill>
                <a:latin typeface="Times New Roman"/>
                <a:cs typeface="Times New Roman"/>
              </a:rPr>
              <a:t>name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*/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204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latin typeface="Times New Roman"/>
                <a:cs typeface="Times New Roman"/>
              </a:rPr>
              <a:t>name;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233030" y="3233274"/>
            <a:ext cx="334137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/**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version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*/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204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version;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01426" y="-65054"/>
            <a:ext cx="6826884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95"/>
              <a:t>COMMENTS: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6531603" y="5631107"/>
            <a:ext cx="1604010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376555">
              <a:lnSpc>
                <a:spcPct val="102299"/>
              </a:lnSpc>
              <a:spcBef>
                <a:spcPts val="35"/>
              </a:spcBef>
            </a:pP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NOISE </a:t>
            </a:r>
            <a:r>
              <a:rPr dirty="0" sz="2150" spc="130">
                <a:solidFill>
                  <a:srgbClr val="FFFFFF"/>
                </a:solidFill>
                <a:latin typeface="Tahoma"/>
                <a:cs typeface="Tahoma"/>
              </a:rPr>
              <a:t>COMMENTS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11218" y="7233152"/>
            <a:ext cx="4574540" cy="13912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/**</a:t>
            </a:r>
            <a:endParaRPr sz="2200">
              <a:latin typeface="Times New Roman"/>
              <a:cs typeface="Times New Roman"/>
            </a:endParaRPr>
          </a:p>
          <a:p>
            <a:pPr marL="176530">
              <a:lnSpc>
                <a:spcPts val="2640"/>
              </a:lnSpc>
              <a:spcBef>
                <a:spcPts val="80"/>
              </a:spcBef>
              <a:tabLst>
                <a:tab pos="531495" algn="l"/>
              </a:tabLst>
            </a:pPr>
            <a:r>
              <a:rPr dirty="0" sz="2200" spc="254">
                <a:solidFill>
                  <a:srgbClr val="3569D7"/>
                </a:solidFill>
                <a:latin typeface="Times New Roman"/>
                <a:cs typeface="Times New Roman"/>
              </a:rPr>
              <a:t>*</a:t>
            </a:r>
            <a:r>
              <a:rPr dirty="0" sz="2200">
                <a:solidFill>
                  <a:srgbClr val="3569D7"/>
                </a:solidFill>
                <a:latin typeface="Times New Roman"/>
                <a:cs typeface="Times New Roman"/>
              </a:rPr>
              <a:t>	</a:t>
            </a: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Default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constructor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**/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00">
                <a:solidFill>
                  <a:srgbClr val="3569D7"/>
                </a:solidFill>
                <a:latin typeface="Times New Roman"/>
                <a:cs typeface="Times New Roman"/>
              </a:rPr>
              <a:t>protected</a:t>
            </a:r>
            <a:r>
              <a:rPr dirty="0" sz="2200" spc="21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AnnualDateRule()</a:t>
            </a:r>
            <a:r>
              <a:rPr dirty="0" sz="2200" spc="215">
                <a:latin typeface="Times New Roman"/>
                <a:cs typeface="Times New Roman"/>
              </a:rPr>
              <a:t> </a:t>
            </a:r>
            <a:r>
              <a:rPr dirty="0" sz="2200" spc="110">
                <a:latin typeface="Times New Roman"/>
                <a:cs typeface="Times New Roman"/>
              </a:rPr>
              <a:t>{}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411218" y="8950377"/>
            <a:ext cx="3544570" cy="71056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4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day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month </a:t>
            </a: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latin typeface="Times New Roman"/>
                <a:cs typeface="Times New Roman"/>
              </a:rPr>
              <a:t>dayOfMonth;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5840220" y="5631107"/>
            <a:ext cx="169100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635" marR="5080" indent="-115570">
              <a:lnSpc>
                <a:spcPct val="102299"/>
              </a:lnSpc>
              <a:spcBef>
                <a:spcPts val="35"/>
              </a:spcBef>
            </a:pPr>
            <a:r>
              <a:rPr dirty="0" sz="2150" spc="114">
                <a:solidFill>
                  <a:srgbClr val="FFFFFF"/>
                </a:solidFill>
                <a:latin typeface="Tahoma"/>
                <a:cs typeface="Tahoma"/>
              </a:rPr>
              <a:t>DON’T</a:t>
            </a:r>
            <a:r>
              <a:rPr dirty="0" sz="21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dirty="0" sz="215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05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2150" spc="160">
                <a:solidFill>
                  <a:srgbClr val="FFFFFF"/>
                </a:solidFill>
                <a:latin typeface="Tahoma"/>
                <a:cs typeface="Tahoma"/>
              </a:rPr>
              <a:t>COMMENT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3882165" y="7453041"/>
            <a:ext cx="561657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80">
                <a:solidFill>
                  <a:srgbClr val="35965B"/>
                </a:solidFill>
                <a:latin typeface="Times New Roman"/>
                <a:cs typeface="Times New Roman"/>
              </a:rPr>
              <a:t>Don’t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Use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Comment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When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You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Can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589280" algn="l"/>
              </a:tabLst>
            </a:pP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	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use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Function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or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965B"/>
                </a:solidFill>
                <a:latin typeface="Times New Roman"/>
                <a:cs typeface="Times New Roman"/>
              </a:rPr>
              <a:t>Variable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53780" y="982034"/>
            <a:ext cx="9300210" cy="2553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00" spc="85" b="1">
                <a:solidFill>
                  <a:srgbClr val="C9C3BA"/>
                </a:solidFill>
                <a:latin typeface="Tahoma"/>
                <a:cs typeface="Tahoma"/>
              </a:rPr>
              <a:t>BAD</a:t>
            </a:r>
            <a:endParaRPr sz="6100">
              <a:latin typeface="Tahoma"/>
              <a:cs typeface="Tahoma"/>
            </a:endParaRPr>
          </a:p>
          <a:p>
            <a:pPr marL="358140">
              <a:lnSpc>
                <a:spcPct val="100000"/>
              </a:lnSpc>
              <a:spcBef>
                <a:spcPts val="1855"/>
              </a:spcBef>
            </a:pPr>
            <a:r>
              <a:rPr dirty="0" sz="2200" spc="390">
                <a:solidFill>
                  <a:srgbClr val="3569D7"/>
                </a:solidFill>
                <a:latin typeface="Times New Roman"/>
                <a:cs typeface="Times New Roman"/>
              </a:rPr>
              <a:t>/**********************************************</a:t>
            </a:r>
            <a:endParaRPr sz="2200">
              <a:latin typeface="Times New Roman"/>
              <a:cs typeface="Times New Roman"/>
            </a:endParaRPr>
          </a:p>
          <a:p>
            <a:pPr marL="358140">
              <a:lnSpc>
                <a:spcPts val="2640"/>
              </a:lnSpc>
              <a:spcBef>
                <a:spcPts val="80"/>
              </a:spcBef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*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commit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69D7"/>
                </a:solidFill>
                <a:latin typeface="Times New Roman"/>
                <a:cs typeface="Times New Roman"/>
              </a:rPr>
              <a:t>ca82a6dff817ec66f44342007202690a93763949</a:t>
            </a:r>
            <a:endParaRPr sz="2200">
              <a:latin typeface="Times New Roman"/>
              <a:cs typeface="Times New Roman"/>
            </a:endParaRPr>
          </a:p>
          <a:p>
            <a:pPr marL="631190" indent="-273685">
              <a:lnSpc>
                <a:spcPct val="100000"/>
              </a:lnSpc>
              <a:buChar char="*"/>
              <a:tabLst>
                <a:tab pos="631825" algn="l"/>
              </a:tabLst>
            </a:pP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Author: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69D7"/>
                </a:solidFill>
                <a:latin typeface="Times New Roman"/>
                <a:cs typeface="Times New Roman"/>
              </a:rPr>
              <a:t>Scott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Chacon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  <a:hlinkClick r:id="rId3"/>
              </a:rPr>
              <a:t>&lt;schacon@gee-</a:t>
            </a:r>
            <a:r>
              <a:rPr dirty="0" sz="2200" spc="210">
                <a:solidFill>
                  <a:srgbClr val="3569D7"/>
                </a:solidFill>
                <a:latin typeface="Times New Roman"/>
                <a:cs typeface="Times New Roman"/>
                <a:hlinkClick r:id="rId3"/>
              </a:rPr>
              <a:t>mail.com&gt;</a:t>
            </a:r>
            <a:endParaRPr sz="2200">
              <a:latin typeface="Times New Roman"/>
              <a:cs typeface="Times New Roman"/>
            </a:endParaRPr>
          </a:p>
          <a:p>
            <a:pPr marL="631190" indent="-273685">
              <a:lnSpc>
                <a:spcPct val="100000"/>
              </a:lnSpc>
              <a:spcBef>
                <a:spcPts val="80"/>
              </a:spcBef>
              <a:buChar char="*"/>
              <a:tabLst>
                <a:tab pos="631825" algn="l"/>
                <a:tab pos="1638300" algn="l"/>
              </a:tabLst>
            </a:pP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Date:</a:t>
            </a:r>
            <a:r>
              <a:rPr dirty="0" sz="2200">
                <a:solidFill>
                  <a:srgbClr val="3569D7"/>
                </a:solidFill>
                <a:latin typeface="Times New Roman"/>
                <a:cs typeface="Times New Roman"/>
              </a:rPr>
              <a:t>	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Mon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69D7"/>
                </a:solidFill>
                <a:latin typeface="Times New Roman"/>
                <a:cs typeface="Times New Roman"/>
              </a:rPr>
              <a:t>Mar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17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69D7"/>
                </a:solidFill>
                <a:latin typeface="Times New Roman"/>
                <a:cs typeface="Times New Roman"/>
              </a:rPr>
              <a:t>21:52:11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70">
                <a:solidFill>
                  <a:srgbClr val="3569D7"/>
                </a:solidFill>
                <a:latin typeface="Times New Roman"/>
                <a:cs typeface="Times New Roman"/>
              </a:rPr>
              <a:t>2008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-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0700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78378" y="3610226"/>
            <a:ext cx="695515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Private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Methods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/////////////////////////////////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319" y="5120290"/>
            <a:ext cx="20101560" cy="6188710"/>
            <a:chOff x="1319" y="5120290"/>
            <a:chExt cx="20101560" cy="6188710"/>
          </a:xfrm>
        </p:grpSpPr>
        <p:sp>
          <p:nvSpPr>
            <p:cNvPr id="4" name="object 4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174839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6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432282" y="5798641"/>
            <a:ext cx="246697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>
                <a:latin typeface="Tahoma"/>
                <a:cs typeface="Tahoma"/>
              </a:rPr>
              <a:t>POSITION</a:t>
            </a:r>
            <a:r>
              <a:rPr dirty="0" sz="2150" spc="160">
                <a:latin typeface="Tahoma"/>
                <a:cs typeface="Tahoma"/>
              </a:rPr>
              <a:t> </a:t>
            </a:r>
            <a:r>
              <a:rPr dirty="0" sz="2150" spc="100">
                <a:latin typeface="Tahoma"/>
                <a:cs typeface="Tahoma"/>
              </a:rPr>
              <a:t>MAKERS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0102175" y="5798641"/>
            <a:ext cx="3757929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>
                <a:latin typeface="Tahoma"/>
                <a:cs typeface="Tahoma"/>
              </a:rPr>
              <a:t>ATTRIBUTIONS</a:t>
            </a:r>
            <a:r>
              <a:rPr dirty="0" sz="2150" spc="-60">
                <a:latin typeface="Tahoma"/>
                <a:cs typeface="Tahoma"/>
              </a:rPr>
              <a:t> </a:t>
            </a:r>
            <a:r>
              <a:rPr dirty="0" sz="2150" spc="175">
                <a:latin typeface="Tahoma"/>
                <a:cs typeface="Tahoma"/>
              </a:rPr>
              <a:t>AND</a:t>
            </a:r>
            <a:r>
              <a:rPr dirty="0" sz="2150" spc="35">
                <a:latin typeface="Tahoma"/>
                <a:cs typeface="Tahoma"/>
              </a:rPr>
              <a:t> </a:t>
            </a:r>
            <a:r>
              <a:rPr dirty="0" sz="2150" spc="-10">
                <a:latin typeface="Tahoma"/>
                <a:cs typeface="Tahoma"/>
              </a:rPr>
              <a:t>BYLINES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458185" y="3746348"/>
            <a:ext cx="321310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00">
                <a:solidFill>
                  <a:srgbClr val="3569D7"/>
                </a:solidFill>
                <a:latin typeface="Times New Roman"/>
                <a:cs typeface="Times New Roman"/>
              </a:rPr>
              <a:t>/**Added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by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69D7"/>
                </a:solidFill>
                <a:latin typeface="Times New Roman"/>
                <a:cs typeface="Times New Roman"/>
              </a:rPr>
              <a:t>Rick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**/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269831" y="5631107"/>
            <a:ext cx="212534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274320" marR="5080" indent="-262255">
              <a:lnSpc>
                <a:spcPct val="102299"/>
              </a:lnSpc>
              <a:spcBef>
                <a:spcPts val="35"/>
              </a:spcBef>
            </a:pP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CLOSING</a:t>
            </a:r>
            <a:r>
              <a:rPr dirty="0" sz="215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70">
                <a:solidFill>
                  <a:srgbClr val="FFFFFF"/>
                </a:solidFill>
                <a:latin typeface="Tahoma"/>
                <a:cs typeface="Tahoma"/>
              </a:rPr>
              <a:t>BRACE </a:t>
            </a:r>
            <a:r>
              <a:rPr dirty="0" sz="2150" spc="130">
                <a:solidFill>
                  <a:srgbClr val="FFFFFF"/>
                </a:solidFill>
                <a:latin typeface="Tahoma"/>
                <a:cs typeface="Tahoma"/>
              </a:rPr>
              <a:t>COMMENTS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599694" y="7913760"/>
            <a:ext cx="4371975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while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(message.isPresent())</a:t>
            </a:r>
            <a:r>
              <a:rPr dirty="0" sz="2200" spc="22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algn="ctr" marR="2976245">
              <a:lnSpc>
                <a:spcPct val="100000"/>
              </a:lnSpc>
              <a:spcBef>
                <a:spcPts val="80"/>
              </a:spcBef>
            </a:pPr>
            <a:r>
              <a:rPr dirty="0" sz="2200" spc="-380">
                <a:latin typeface="Times New Roman"/>
                <a:cs typeface="Times New Roman"/>
              </a:rPr>
              <a:t>…</a:t>
            </a:r>
            <a:endParaRPr sz="2200">
              <a:latin typeface="Times New Roman"/>
              <a:cs typeface="Times New Roman"/>
            </a:endParaRPr>
          </a:p>
          <a:p>
            <a:pPr algn="ctr" marR="2985135">
              <a:lnSpc>
                <a:spcPct val="100000"/>
              </a:lnSpc>
              <a:spcBef>
                <a:spcPts val="80"/>
              </a:spcBef>
            </a:pPr>
            <a:r>
              <a:rPr dirty="0" sz="2200" spc="50">
                <a:latin typeface="Times New Roman"/>
                <a:cs typeface="Times New Roman"/>
              </a:rPr>
              <a:t>}</a:t>
            </a:r>
            <a:r>
              <a:rPr dirty="0" sz="2200" spc="180"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965B"/>
                </a:solidFill>
                <a:latin typeface="Times New Roman"/>
                <a:cs typeface="Times New Roman"/>
              </a:rPr>
              <a:t>while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431856" y="5631107"/>
            <a:ext cx="250253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871219" marR="5080" indent="-859155">
              <a:lnSpc>
                <a:spcPct val="102299"/>
              </a:lnSpc>
              <a:spcBef>
                <a:spcPts val="35"/>
              </a:spcBef>
            </a:pPr>
            <a:r>
              <a:rPr dirty="0" sz="2150" spc="135">
                <a:solidFill>
                  <a:srgbClr val="FFFFFF"/>
                </a:solidFill>
                <a:latin typeface="Tahoma"/>
                <a:cs typeface="Tahoma"/>
              </a:rPr>
              <a:t>COMMENTED-</a:t>
            </a:r>
            <a:r>
              <a:rPr dirty="0" sz="2150" spc="100">
                <a:solidFill>
                  <a:srgbClr val="FFFFFF"/>
                </a:solidFill>
                <a:latin typeface="Tahoma"/>
                <a:cs typeface="Tahoma"/>
              </a:rPr>
              <a:t>OUT </a:t>
            </a:r>
            <a:r>
              <a:rPr dirty="0" sz="2150" spc="95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4164879" y="7610104"/>
            <a:ext cx="5453380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145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latin typeface="Times New Roman"/>
                <a:cs typeface="Times New Roman"/>
              </a:rPr>
              <a:t>name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person.getName();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5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String</a:t>
            </a:r>
            <a:r>
              <a:rPr dirty="0" sz="2200" spc="15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965B"/>
                </a:solidFill>
                <a:latin typeface="Times New Roman"/>
                <a:cs typeface="Times New Roman"/>
              </a:rPr>
              <a:t>name</a:t>
            </a:r>
            <a:r>
              <a:rPr dirty="0" sz="2200" spc="15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=</a:t>
            </a:r>
            <a:r>
              <a:rPr dirty="0" sz="2200" spc="16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5">
                <a:solidFill>
                  <a:srgbClr val="35965B"/>
                </a:solidFill>
                <a:latin typeface="Times New Roman"/>
                <a:cs typeface="Times New Roman"/>
              </a:rPr>
              <a:t>“text”;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loadedProperties.load(properties);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075"/>
              </a:lnSpc>
              <a:spcBef>
                <a:spcPts val="95"/>
              </a:spcBef>
            </a:pPr>
            <a:r>
              <a:rPr dirty="0" spc="195"/>
              <a:t>COMMENTS:</a:t>
            </a:r>
          </a:p>
          <a:p>
            <a:pPr marL="64769">
              <a:lnSpc>
                <a:spcPts val="6495"/>
              </a:lnSpc>
            </a:pPr>
            <a:r>
              <a:rPr dirty="0" sz="6100" spc="85">
                <a:solidFill>
                  <a:srgbClr val="C9C3BA"/>
                </a:solidFill>
              </a:rPr>
              <a:t>BAD</a:t>
            </a:r>
            <a:endParaRPr sz="6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19" y="5120290"/>
            <a:ext cx="20101560" cy="6188710"/>
            <a:chOff x="1319" y="5120290"/>
            <a:chExt cx="20101560" cy="6188710"/>
          </a:xfrm>
        </p:grpSpPr>
        <p:sp>
          <p:nvSpPr>
            <p:cNvPr id="3" name="object 3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74839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6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432282" y="5798641"/>
            <a:ext cx="242824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140">
                <a:latin typeface="Tahoma"/>
                <a:cs typeface="Tahoma"/>
              </a:rPr>
              <a:t>HTML</a:t>
            </a:r>
            <a:r>
              <a:rPr dirty="0" sz="2150" spc="-195">
                <a:latin typeface="Tahoma"/>
                <a:cs typeface="Tahoma"/>
              </a:rPr>
              <a:t> </a:t>
            </a:r>
            <a:r>
              <a:rPr dirty="0" sz="2150" spc="130">
                <a:latin typeface="Tahoma"/>
                <a:cs typeface="Tahoma"/>
              </a:rPr>
              <a:t>COMMENTS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0102175" y="5798641"/>
            <a:ext cx="351155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110">
                <a:latin typeface="Tahoma"/>
                <a:cs typeface="Tahoma"/>
              </a:rPr>
              <a:t>TOO</a:t>
            </a:r>
            <a:r>
              <a:rPr dirty="0" sz="2150" spc="-120">
                <a:latin typeface="Tahoma"/>
                <a:cs typeface="Tahoma"/>
              </a:rPr>
              <a:t> </a:t>
            </a:r>
            <a:r>
              <a:rPr dirty="0" sz="2150" spc="200">
                <a:latin typeface="Tahoma"/>
                <a:cs typeface="Tahoma"/>
              </a:rPr>
              <a:t>MUCH</a:t>
            </a:r>
            <a:r>
              <a:rPr dirty="0" sz="2150" spc="-120">
                <a:latin typeface="Tahoma"/>
                <a:cs typeface="Tahoma"/>
              </a:rPr>
              <a:t> </a:t>
            </a:r>
            <a:r>
              <a:rPr dirty="0" sz="2150" spc="65">
                <a:latin typeface="Tahoma"/>
                <a:cs typeface="Tahoma"/>
              </a:rPr>
              <a:t>INFORMATION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526276" y="385193"/>
            <a:ext cx="10405745" cy="3799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/**</a:t>
            </a:r>
            <a:endParaRPr sz="2200">
              <a:latin typeface="Times New Roman"/>
              <a:cs typeface="Times New Roman"/>
            </a:endParaRPr>
          </a:p>
          <a:p>
            <a:pPr marL="285750" indent="-273685">
              <a:lnSpc>
                <a:spcPct val="100000"/>
              </a:lnSpc>
              <a:spcBef>
                <a:spcPts val="80"/>
              </a:spcBef>
              <a:buChar char="*"/>
              <a:tabLst>
                <a:tab pos="286385" algn="l"/>
              </a:tabLst>
            </a:pP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SIP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is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based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on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an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HTTP-</a:t>
            </a:r>
            <a:r>
              <a:rPr dirty="0" sz="2200" spc="160">
                <a:solidFill>
                  <a:srgbClr val="3569D7"/>
                </a:solidFill>
                <a:latin typeface="Times New Roman"/>
                <a:cs typeface="Times New Roman"/>
              </a:rPr>
              <a:t>like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69D7"/>
                </a:solidFill>
                <a:latin typeface="Times New Roman"/>
                <a:cs typeface="Times New Roman"/>
              </a:rPr>
              <a:t>request/response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69D7"/>
                </a:solidFill>
                <a:latin typeface="Times New Roman"/>
                <a:cs typeface="Times New Roman"/>
              </a:rPr>
              <a:t>transaction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45">
                <a:solidFill>
                  <a:srgbClr val="3569D7"/>
                </a:solidFill>
                <a:latin typeface="Times New Roman"/>
                <a:cs typeface="Times New Roman"/>
              </a:rPr>
              <a:t>model.</a:t>
            </a:r>
            <a:endParaRPr sz="2200">
              <a:latin typeface="Times New Roman"/>
              <a:cs typeface="Times New Roman"/>
            </a:endParaRPr>
          </a:p>
          <a:p>
            <a:pPr marL="285750" indent="-273685">
              <a:lnSpc>
                <a:spcPct val="100000"/>
              </a:lnSpc>
              <a:spcBef>
                <a:spcPts val="80"/>
              </a:spcBef>
              <a:buChar char="*"/>
              <a:tabLst>
                <a:tab pos="286385" algn="l"/>
              </a:tabLst>
            </a:pP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Each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69D7"/>
                </a:solidFill>
                <a:latin typeface="Times New Roman"/>
                <a:cs typeface="Times New Roman"/>
              </a:rPr>
              <a:t>transaction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consists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69D7"/>
                </a:solidFill>
                <a:latin typeface="Times New Roman"/>
                <a:cs typeface="Times New Roman"/>
              </a:rPr>
              <a:t>request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that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69D7"/>
                </a:solidFill>
                <a:latin typeface="Times New Roman"/>
                <a:cs typeface="Times New Roman"/>
              </a:rPr>
              <a:t>invokes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a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69D7"/>
                </a:solidFill>
                <a:latin typeface="Times New Roman"/>
                <a:cs typeface="Times New Roman"/>
              </a:rPr>
              <a:t>particular</a:t>
            </a:r>
            <a:endParaRPr sz="2200">
              <a:latin typeface="Times New Roman"/>
              <a:cs typeface="Times New Roman"/>
            </a:endParaRPr>
          </a:p>
          <a:p>
            <a:pPr marL="285750" indent="-273685">
              <a:lnSpc>
                <a:spcPts val="2640"/>
              </a:lnSpc>
              <a:spcBef>
                <a:spcPts val="80"/>
              </a:spcBef>
              <a:buChar char="*"/>
              <a:tabLst>
                <a:tab pos="286385" algn="l"/>
                <a:tab pos="9323705" algn="l"/>
              </a:tabLst>
            </a:pP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method,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or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function,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on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69D7"/>
                </a:solidFill>
                <a:latin typeface="Times New Roman"/>
                <a:cs typeface="Times New Roman"/>
              </a:rPr>
              <a:t>server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and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69D7"/>
                </a:solidFill>
                <a:latin typeface="Times New Roman"/>
                <a:cs typeface="Times New Roman"/>
              </a:rPr>
              <a:t>at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least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69D7"/>
                </a:solidFill>
                <a:latin typeface="Times New Roman"/>
                <a:cs typeface="Times New Roman"/>
              </a:rPr>
              <a:t>one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response.</a:t>
            </a:r>
            <a:r>
              <a:rPr dirty="0" sz="2200">
                <a:solidFill>
                  <a:srgbClr val="3569D7"/>
                </a:solidFill>
                <a:latin typeface="Times New Roman"/>
                <a:cs typeface="Times New Roman"/>
              </a:rPr>
              <a:t>	</a:t>
            </a: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In</a:t>
            </a:r>
            <a:endParaRPr sz="2200">
              <a:latin typeface="Times New Roman"/>
              <a:cs typeface="Times New Roman"/>
            </a:endParaRPr>
          </a:p>
          <a:p>
            <a:pPr marL="285750" indent="-273685">
              <a:lnSpc>
                <a:spcPct val="100000"/>
              </a:lnSpc>
              <a:buChar char="*"/>
              <a:tabLst>
                <a:tab pos="286385" algn="l"/>
              </a:tabLst>
            </a:pP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this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example,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69D7"/>
                </a:solidFill>
                <a:latin typeface="Times New Roman"/>
                <a:cs typeface="Times New Roman"/>
              </a:rPr>
              <a:t>transaction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begins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with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Alice's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softphone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sending</a:t>
            </a:r>
            <a:endParaRPr sz="2200">
              <a:latin typeface="Times New Roman"/>
              <a:cs typeface="Times New Roman"/>
            </a:endParaRPr>
          </a:p>
          <a:p>
            <a:pPr marL="285750" indent="-273685">
              <a:lnSpc>
                <a:spcPct val="100000"/>
              </a:lnSpc>
              <a:spcBef>
                <a:spcPts val="80"/>
              </a:spcBef>
              <a:buChar char="*"/>
              <a:tabLst>
                <a:tab pos="286385" algn="l"/>
                <a:tab pos="7229475" algn="l"/>
              </a:tabLst>
            </a:pP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an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65">
                <a:solidFill>
                  <a:srgbClr val="3569D7"/>
                </a:solidFill>
                <a:latin typeface="Times New Roman"/>
                <a:cs typeface="Times New Roman"/>
              </a:rPr>
              <a:t>INVITE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69D7"/>
                </a:solidFill>
                <a:latin typeface="Times New Roman"/>
                <a:cs typeface="Times New Roman"/>
              </a:rPr>
              <a:t>request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addressed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69D7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Bob's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SIP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URI.</a:t>
            </a:r>
            <a:r>
              <a:rPr dirty="0" sz="2200">
                <a:solidFill>
                  <a:srgbClr val="3569D7"/>
                </a:solidFill>
                <a:latin typeface="Times New Roman"/>
                <a:cs typeface="Times New Roman"/>
              </a:rPr>
              <a:t>	</a:t>
            </a:r>
            <a:r>
              <a:rPr dirty="0" sz="2200" spc="165">
                <a:solidFill>
                  <a:srgbClr val="3569D7"/>
                </a:solidFill>
                <a:latin typeface="Times New Roman"/>
                <a:cs typeface="Times New Roman"/>
              </a:rPr>
              <a:t>INVITE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an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69D7"/>
                </a:solidFill>
                <a:latin typeface="Times New Roman"/>
                <a:cs typeface="Times New Roman"/>
              </a:rPr>
              <a:t>example</a:t>
            </a:r>
            <a:endParaRPr sz="2200">
              <a:latin typeface="Times New Roman"/>
              <a:cs typeface="Times New Roman"/>
            </a:endParaRPr>
          </a:p>
          <a:p>
            <a:pPr marL="285750" indent="-273685">
              <a:lnSpc>
                <a:spcPct val="100000"/>
              </a:lnSpc>
              <a:spcBef>
                <a:spcPts val="85"/>
              </a:spcBef>
              <a:buChar char="*"/>
              <a:tabLst>
                <a:tab pos="286385" algn="l"/>
              </a:tabLst>
            </a:pP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SIP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69D7"/>
                </a:solidFill>
                <a:latin typeface="Times New Roman"/>
                <a:cs typeface="Times New Roman"/>
              </a:rPr>
              <a:t>method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that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specifies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69D7"/>
                </a:solidFill>
                <a:latin typeface="Times New Roman"/>
                <a:cs typeface="Times New Roman"/>
              </a:rPr>
              <a:t>action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that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69D7"/>
                </a:solidFill>
                <a:latin typeface="Times New Roman"/>
                <a:cs typeface="Times New Roman"/>
              </a:rPr>
              <a:t>requestor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69D7"/>
                </a:solidFill>
                <a:latin typeface="Times New Roman"/>
                <a:cs typeface="Times New Roman"/>
              </a:rPr>
              <a:t>(Alice)</a:t>
            </a:r>
            <a:endParaRPr sz="2200">
              <a:latin typeface="Times New Roman"/>
              <a:cs typeface="Times New Roman"/>
            </a:endParaRPr>
          </a:p>
          <a:p>
            <a:pPr marL="285750" indent="-273685">
              <a:lnSpc>
                <a:spcPct val="100000"/>
              </a:lnSpc>
              <a:spcBef>
                <a:spcPts val="80"/>
              </a:spcBef>
              <a:buChar char="*"/>
              <a:tabLst>
                <a:tab pos="286385" algn="l"/>
                <a:tab pos="4999355" algn="l"/>
              </a:tabLst>
            </a:pPr>
            <a:r>
              <a:rPr dirty="0" sz="2200" spc="320">
                <a:solidFill>
                  <a:srgbClr val="3569D7"/>
                </a:solidFill>
                <a:latin typeface="Times New Roman"/>
                <a:cs typeface="Times New Roman"/>
              </a:rPr>
              <a:t>wants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69D7"/>
                </a:solidFill>
                <a:latin typeface="Times New Roman"/>
                <a:cs typeface="Times New Roman"/>
              </a:rPr>
              <a:t>server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(Bob)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69D7"/>
                </a:solidFill>
                <a:latin typeface="Times New Roman"/>
                <a:cs typeface="Times New Roman"/>
              </a:rPr>
              <a:t>to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69D7"/>
                </a:solidFill>
                <a:latin typeface="Times New Roman"/>
                <a:cs typeface="Times New Roman"/>
              </a:rPr>
              <a:t>take.</a:t>
            </a:r>
            <a:r>
              <a:rPr dirty="0" sz="2200">
                <a:solidFill>
                  <a:srgbClr val="3569D7"/>
                </a:solidFill>
                <a:latin typeface="Times New Roman"/>
                <a:cs typeface="Times New Roman"/>
              </a:rPr>
              <a:t>	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65">
                <a:solidFill>
                  <a:srgbClr val="3569D7"/>
                </a:solidFill>
                <a:latin typeface="Times New Roman"/>
                <a:cs typeface="Times New Roman"/>
              </a:rPr>
              <a:t>INVITE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69D7"/>
                </a:solidFill>
                <a:latin typeface="Times New Roman"/>
                <a:cs typeface="Times New Roman"/>
              </a:rPr>
              <a:t>request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contains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a</a:t>
            </a:r>
            <a:endParaRPr sz="2200">
              <a:latin typeface="Times New Roman"/>
              <a:cs typeface="Times New Roman"/>
            </a:endParaRPr>
          </a:p>
          <a:p>
            <a:pPr marL="285750" indent="-273685">
              <a:lnSpc>
                <a:spcPts val="2640"/>
              </a:lnSpc>
              <a:spcBef>
                <a:spcPts val="80"/>
              </a:spcBef>
              <a:buChar char="*"/>
              <a:tabLst>
                <a:tab pos="286385" algn="l"/>
                <a:tab pos="2797810" algn="l"/>
              </a:tabLst>
            </a:pP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header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fields.</a:t>
            </a:r>
            <a:r>
              <a:rPr dirty="0" sz="2200">
                <a:solidFill>
                  <a:srgbClr val="3569D7"/>
                </a:solidFill>
                <a:latin typeface="Times New Roman"/>
                <a:cs typeface="Times New Roman"/>
              </a:rPr>
              <a:t>	</a:t>
            </a:r>
            <a:r>
              <a:rPr dirty="0" sz="2200" spc="300">
                <a:solidFill>
                  <a:srgbClr val="3569D7"/>
                </a:solidFill>
                <a:latin typeface="Times New Roman"/>
                <a:cs typeface="Times New Roman"/>
              </a:rPr>
              <a:t>Header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69D7"/>
                </a:solidFill>
                <a:latin typeface="Times New Roman"/>
                <a:cs typeface="Times New Roman"/>
              </a:rPr>
              <a:t>fields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are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69D7"/>
                </a:solidFill>
                <a:latin typeface="Times New Roman"/>
                <a:cs typeface="Times New Roman"/>
              </a:rPr>
              <a:t>named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69D7"/>
                </a:solidFill>
                <a:latin typeface="Times New Roman"/>
                <a:cs typeface="Times New Roman"/>
              </a:rPr>
              <a:t>attributes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that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provide</a:t>
            </a:r>
            <a:endParaRPr sz="2200">
              <a:latin typeface="Times New Roman"/>
              <a:cs typeface="Times New Roman"/>
            </a:endParaRPr>
          </a:p>
          <a:p>
            <a:pPr marL="285750" indent="-273685">
              <a:lnSpc>
                <a:spcPct val="100000"/>
              </a:lnSpc>
              <a:buChar char="*"/>
              <a:tabLst>
                <a:tab pos="286385" algn="l"/>
                <a:tab pos="6300470" algn="l"/>
              </a:tabLst>
            </a:pP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additional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information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about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a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69D7"/>
                </a:solidFill>
                <a:latin typeface="Times New Roman"/>
                <a:cs typeface="Times New Roman"/>
              </a:rPr>
              <a:t>message.</a:t>
            </a:r>
            <a:r>
              <a:rPr dirty="0" sz="2200">
                <a:solidFill>
                  <a:srgbClr val="3569D7"/>
                </a:solidFill>
                <a:latin typeface="Times New Roman"/>
                <a:cs typeface="Times New Roman"/>
              </a:rPr>
              <a:t>	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ones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69D7"/>
                </a:solidFill>
                <a:latin typeface="Times New Roman"/>
                <a:cs typeface="Times New Roman"/>
              </a:rPr>
              <a:t>present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69D7"/>
                </a:solidFill>
                <a:latin typeface="Times New Roman"/>
                <a:cs typeface="Times New Roman"/>
              </a:rPr>
              <a:t>in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an</a:t>
            </a:r>
            <a:endParaRPr sz="2200">
              <a:latin typeface="Times New Roman"/>
              <a:cs typeface="Times New Roman"/>
            </a:endParaRPr>
          </a:p>
          <a:p>
            <a:pPr marL="285750" indent="-273685">
              <a:lnSpc>
                <a:spcPct val="100000"/>
              </a:lnSpc>
              <a:spcBef>
                <a:spcPts val="80"/>
              </a:spcBef>
              <a:buChar char="*"/>
              <a:tabLst>
                <a:tab pos="286385" algn="l"/>
              </a:tabLst>
            </a:pPr>
            <a:r>
              <a:rPr dirty="0" sz="2200" spc="165">
                <a:solidFill>
                  <a:srgbClr val="3569D7"/>
                </a:solidFill>
                <a:latin typeface="Times New Roman"/>
                <a:cs typeface="Times New Roman"/>
              </a:rPr>
              <a:t>INVITE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69D7"/>
                </a:solidFill>
                <a:latin typeface="Times New Roman"/>
                <a:cs typeface="Times New Roman"/>
              </a:rPr>
              <a:t>include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a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unique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69D7"/>
                </a:solidFill>
                <a:latin typeface="Times New Roman"/>
                <a:cs typeface="Times New Roman"/>
              </a:rPr>
              <a:t>identifier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for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call,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destination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1426" y="-65054"/>
            <a:ext cx="6826884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95"/>
              <a:t>COMMENTS: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6364069" y="5631107"/>
            <a:ext cx="1939289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208915">
              <a:lnSpc>
                <a:spcPct val="102299"/>
              </a:lnSpc>
              <a:spcBef>
                <a:spcPts val="35"/>
              </a:spcBef>
            </a:pPr>
            <a:r>
              <a:rPr dirty="0" sz="2150" spc="120">
                <a:solidFill>
                  <a:srgbClr val="FFFFFF"/>
                </a:solidFill>
                <a:latin typeface="Tahoma"/>
                <a:cs typeface="Tahoma"/>
              </a:rPr>
              <a:t>NONLOCAL </a:t>
            </a:r>
            <a:r>
              <a:rPr dirty="0" sz="2150" spc="65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699198" y="7275036"/>
            <a:ext cx="5402580" cy="17367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640"/>
              </a:lnSpc>
              <a:spcBef>
                <a:spcPts val="125"/>
              </a:spcBef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/**</a:t>
            </a:r>
            <a:endParaRPr sz="2200">
              <a:latin typeface="Times New Roman"/>
              <a:cs typeface="Times New Roman"/>
            </a:endParaRPr>
          </a:p>
          <a:p>
            <a:pPr marL="367665" indent="-273685">
              <a:lnSpc>
                <a:spcPct val="100000"/>
              </a:lnSpc>
              <a:buChar char="*"/>
              <a:tabLst>
                <a:tab pos="368300" algn="l"/>
              </a:tabLst>
            </a:pPr>
            <a:r>
              <a:rPr dirty="0" sz="2200" spc="295">
                <a:solidFill>
                  <a:srgbClr val="3569D7"/>
                </a:solidFill>
                <a:latin typeface="Times New Roman"/>
                <a:cs typeface="Times New Roman"/>
              </a:rPr>
              <a:t>Port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on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with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69D7"/>
                </a:solidFill>
                <a:latin typeface="Times New Roman"/>
                <a:cs typeface="Times New Roman"/>
              </a:rPr>
              <a:t>fitnesse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would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69D7"/>
                </a:solidFill>
                <a:latin typeface="Times New Roman"/>
                <a:cs typeface="Times New Roman"/>
              </a:rPr>
              <a:t>run.</a:t>
            </a:r>
            <a:endParaRPr sz="2200">
              <a:latin typeface="Times New Roman"/>
              <a:cs typeface="Times New Roman"/>
            </a:endParaRPr>
          </a:p>
          <a:p>
            <a:pPr marL="367665" indent="-273685">
              <a:lnSpc>
                <a:spcPct val="100000"/>
              </a:lnSpc>
              <a:spcBef>
                <a:spcPts val="80"/>
              </a:spcBef>
              <a:buChar char="*"/>
              <a:tabLst>
                <a:tab pos="368300" algn="l"/>
              </a:tabLst>
            </a:pP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Default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69D7"/>
                </a:solidFill>
                <a:latin typeface="Times New Roman"/>
                <a:cs typeface="Times New Roman"/>
              </a:rPr>
              <a:t>to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&lt;b&gt;8082&lt;/b&gt;.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*/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void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setFitnessePort(</a:t>
            </a: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int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latin typeface="Times New Roman"/>
                <a:cs typeface="Times New Roman"/>
              </a:rPr>
              <a:t>port)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766924" y="5631107"/>
            <a:ext cx="183832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146050">
              <a:lnSpc>
                <a:spcPct val="102299"/>
              </a:lnSpc>
              <a:spcBef>
                <a:spcPts val="35"/>
              </a:spcBef>
            </a:pP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INOBVIOUS </a:t>
            </a:r>
            <a:r>
              <a:rPr dirty="0" sz="2150" spc="90">
                <a:solidFill>
                  <a:srgbClr val="FFFFFF"/>
                </a:solidFill>
                <a:latin typeface="Tahoma"/>
                <a:cs typeface="Tahoma"/>
              </a:rPr>
              <a:t>CONNECTION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3013081" y="6908555"/>
            <a:ext cx="6963409" cy="2762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/**</a:t>
            </a:r>
            <a:endParaRPr sz="2200">
              <a:latin typeface="Times New Roman"/>
              <a:cs typeface="Times New Roman"/>
            </a:endParaRPr>
          </a:p>
          <a:p>
            <a:pPr marL="94615">
              <a:lnSpc>
                <a:spcPts val="2640"/>
              </a:lnSpc>
              <a:spcBef>
                <a:spcPts val="80"/>
              </a:spcBef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*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60">
                <a:solidFill>
                  <a:srgbClr val="3569D7"/>
                </a:solidFill>
                <a:latin typeface="Times New Roman"/>
                <a:cs typeface="Times New Roman"/>
              </a:rPr>
              <a:t>start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with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an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65">
                <a:solidFill>
                  <a:srgbClr val="3569D7"/>
                </a:solidFill>
                <a:latin typeface="Times New Roman"/>
                <a:cs typeface="Times New Roman"/>
              </a:rPr>
              <a:t>array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that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65">
                <a:solidFill>
                  <a:srgbClr val="3569D7"/>
                </a:solidFill>
                <a:latin typeface="Times New Roman"/>
                <a:cs typeface="Times New Roman"/>
              </a:rPr>
              <a:t>big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enough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69D7"/>
                </a:solidFill>
                <a:latin typeface="Times New Roman"/>
                <a:cs typeface="Times New Roman"/>
              </a:rPr>
              <a:t>to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hold</a:t>
            </a:r>
            <a:endParaRPr sz="2200">
              <a:latin typeface="Times New Roman"/>
              <a:cs typeface="Times New Roman"/>
            </a:endParaRPr>
          </a:p>
          <a:p>
            <a:pPr marL="449580" indent="-273685">
              <a:lnSpc>
                <a:spcPct val="100000"/>
              </a:lnSpc>
              <a:buChar char="*"/>
              <a:tabLst>
                <a:tab pos="450215" algn="l"/>
              </a:tabLst>
            </a:pP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all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pixel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(plus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69D7"/>
                </a:solidFill>
                <a:latin typeface="Times New Roman"/>
                <a:cs typeface="Times New Roman"/>
              </a:rPr>
              <a:t>filtre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bytes),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and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an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extra</a:t>
            </a:r>
            <a:endParaRPr sz="2200">
              <a:latin typeface="Times New Roman"/>
              <a:cs typeface="Times New Roman"/>
            </a:endParaRPr>
          </a:p>
          <a:p>
            <a:pPr marL="449580" indent="-273685">
              <a:lnSpc>
                <a:spcPct val="100000"/>
              </a:lnSpc>
              <a:spcBef>
                <a:spcPts val="80"/>
              </a:spcBef>
              <a:buChar char="*"/>
              <a:tabLst>
                <a:tab pos="450215" algn="l"/>
              </a:tabLst>
            </a:pPr>
            <a:r>
              <a:rPr dirty="0" sz="2200" spc="360">
                <a:solidFill>
                  <a:srgbClr val="3569D7"/>
                </a:solidFill>
                <a:latin typeface="Times New Roman"/>
                <a:cs typeface="Times New Roman"/>
              </a:rPr>
              <a:t>200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bytes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for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header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60">
                <a:solidFill>
                  <a:srgbClr val="3569D7"/>
                </a:solidFill>
                <a:latin typeface="Times New Roman"/>
                <a:cs typeface="Times New Roman"/>
              </a:rPr>
              <a:t>info</a:t>
            </a:r>
            <a:endParaRPr sz="2200">
              <a:latin typeface="Times New Roman"/>
              <a:cs typeface="Times New Roman"/>
            </a:endParaRPr>
          </a:p>
          <a:p>
            <a:pPr marL="176530">
              <a:lnSpc>
                <a:spcPct val="100000"/>
              </a:lnSpc>
              <a:spcBef>
                <a:spcPts val="80"/>
              </a:spcBef>
            </a:pP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*/</a:t>
            </a:r>
            <a:endParaRPr sz="2200">
              <a:latin typeface="Times New Roman"/>
              <a:cs typeface="Times New Roman"/>
            </a:endParaRPr>
          </a:p>
          <a:p>
            <a:pPr marL="996315">
              <a:lnSpc>
                <a:spcPct val="100000"/>
              </a:lnSpc>
              <a:spcBef>
                <a:spcPts val="80"/>
              </a:spcBef>
            </a:pP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this</a:t>
            </a:r>
            <a:r>
              <a:rPr dirty="0" sz="2200" spc="275">
                <a:latin typeface="Times New Roman"/>
                <a:cs typeface="Times New Roman"/>
              </a:rPr>
              <a:t>.pngBytes</a:t>
            </a:r>
            <a:r>
              <a:rPr dirty="0" sz="2200" spc="14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r>
              <a:rPr dirty="0" sz="2200" spc="14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byte</a:t>
            </a:r>
            <a:r>
              <a:rPr dirty="0" sz="2200" spc="305">
                <a:latin typeface="Times New Roman"/>
                <a:cs typeface="Times New Roman"/>
              </a:rPr>
              <a:t>[(</a:t>
            </a:r>
            <a:endParaRPr sz="2200">
              <a:latin typeface="Times New Roman"/>
              <a:cs typeface="Times New Roman"/>
            </a:endParaRPr>
          </a:p>
          <a:p>
            <a:pPr marL="1619250">
              <a:lnSpc>
                <a:spcPts val="2640"/>
              </a:lnSpc>
              <a:spcBef>
                <a:spcPts val="85"/>
              </a:spcBef>
            </a:pPr>
            <a:r>
              <a:rPr dirty="0" sz="2200" spc="280">
                <a:latin typeface="Times New Roman"/>
                <a:cs typeface="Times New Roman"/>
              </a:rPr>
              <a:t>(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this</a:t>
            </a:r>
            <a:r>
              <a:rPr dirty="0" sz="2200" spc="280">
                <a:latin typeface="Times New Roman"/>
                <a:cs typeface="Times New Roman"/>
              </a:rPr>
              <a:t>.width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+</a:t>
            </a:r>
            <a:r>
              <a:rPr dirty="0" sz="2200" spc="175">
                <a:latin typeface="Times New Roman"/>
                <a:cs typeface="Times New Roman"/>
              </a:rPr>
              <a:t> </a:t>
            </a:r>
            <a:r>
              <a:rPr dirty="0" sz="2200" spc="335">
                <a:latin typeface="Times New Roman"/>
                <a:cs typeface="Times New Roman"/>
              </a:rPr>
              <a:t>1)</a:t>
            </a:r>
            <a:r>
              <a:rPr dirty="0" sz="2200" spc="175"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*</a:t>
            </a:r>
            <a:r>
              <a:rPr dirty="0" sz="2200" spc="175"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this</a:t>
            </a:r>
            <a:r>
              <a:rPr dirty="0" sz="2200" spc="275">
                <a:latin typeface="Times New Roman"/>
                <a:cs typeface="Times New Roman"/>
              </a:rPr>
              <a:t>.height</a:t>
            </a:r>
            <a:r>
              <a:rPr dirty="0" sz="2200" spc="175"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*</a:t>
            </a:r>
            <a:r>
              <a:rPr dirty="0" sz="2200" spc="175">
                <a:latin typeface="Times New Roman"/>
                <a:cs typeface="Times New Roman"/>
              </a:rPr>
              <a:t> </a:t>
            </a:r>
            <a:r>
              <a:rPr dirty="0" sz="2200" spc="350">
                <a:latin typeface="Times New Roman"/>
                <a:cs typeface="Times New Roman"/>
              </a:rPr>
              <a:t>3)</a:t>
            </a:r>
            <a:endParaRPr sz="2200">
              <a:latin typeface="Times New Roman"/>
              <a:cs typeface="Times New Roman"/>
            </a:endParaRPr>
          </a:p>
          <a:p>
            <a:pPr marL="1659889">
              <a:lnSpc>
                <a:spcPct val="100000"/>
              </a:lnSpc>
            </a:pPr>
            <a:r>
              <a:rPr dirty="0" sz="2200">
                <a:latin typeface="Times New Roman"/>
                <a:cs typeface="Times New Roman"/>
              </a:rPr>
              <a:t>+</a:t>
            </a:r>
            <a:r>
              <a:rPr dirty="0" sz="2200" spc="40"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200];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53780" y="603220"/>
            <a:ext cx="8556625" cy="3874770"/>
          </a:xfrm>
          <a:prstGeom prst="rect">
            <a:avLst/>
          </a:prstGeom>
        </p:spPr>
        <p:txBody>
          <a:bodyPr wrap="square" lIns="0" tIns="391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80"/>
              </a:spcBef>
            </a:pPr>
            <a:r>
              <a:rPr dirty="0" sz="6100" spc="85" b="1">
                <a:solidFill>
                  <a:srgbClr val="C9C3BA"/>
                </a:solidFill>
                <a:latin typeface="Tahoma"/>
                <a:cs typeface="Tahoma"/>
              </a:rPr>
              <a:t>BAD</a:t>
            </a:r>
            <a:endParaRPr sz="6100">
              <a:latin typeface="Tahoma"/>
              <a:cs typeface="Tahoma"/>
            </a:endParaRPr>
          </a:p>
          <a:p>
            <a:pPr marL="284480">
              <a:lnSpc>
                <a:spcPct val="100000"/>
              </a:lnSpc>
              <a:spcBef>
                <a:spcPts val="1115"/>
              </a:spcBef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/**</a:t>
            </a:r>
            <a:endParaRPr sz="2200">
              <a:latin typeface="Times New Roman"/>
              <a:cs typeface="Times New Roman"/>
            </a:endParaRPr>
          </a:p>
          <a:p>
            <a:pPr marL="558165" indent="-274320">
              <a:lnSpc>
                <a:spcPct val="100000"/>
              </a:lnSpc>
              <a:spcBef>
                <a:spcPts val="85"/>
              </a:spcBef>
              <a:buChar char="*"/>
              <a:tabLst>
                <a:tab pos="558800" algn="l"/>
              </a:tabLst>
            </a:pP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&lt;p&gt;Here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are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my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notes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69D7"/>
                </a:solidFill>
                <a:latin typeface="Times New Roman"/>
                <a:cs typeface="Times New Roman"/>
              </a:rPr>
              <a:t>and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favourite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69D7"/>
                </a:solidFill>
                <a:latin typeface="Times New Roman"/>
                <a:cs typeface="Times New Roman"/>
              </a:rPr>
              <a:t>from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69D7"/>
                </a:solidFill>
                <a:latin typeface="Times New Roman"/>
                <a:cs typeface="Times New Roman"/>
              </a:rPr>
              <a:t>chapter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4,</a:t>
            </a:r>
            <a:endParaRPr sz="2200">
              <a:latin typeface="Times New Roman"/>
              <a:cs typeface="Times New Roman"/>
            </a:endParaRPr>
          </a:p>
          <a:p>
            <a:pPr marL="558165" indent="-274320">
              <a:lnSpc>
                <a:spcPct val="100000"/>
              </a:lnSpc>
              <a:spcBef>
                <a:spcPts val="80"/>
              </a:spcBef>
              <a:buChar char="*"/>
              <a:tabLst>
                <a:tab pos="558800" algn="l"/>
              </a:tabLst>
            </a:pP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“Comments”,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69D7"/>
                </a:solidFill>
                <a:latin typeface="Times New Roman"/>
                <a:cs typeface="Times New Roman"/>
              </a:rPr>
              <a:t>one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my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69D7"/>
                </a:solidFill>
                <a:latin typeface="Times New Roman"/>
                <a:cs typeface="Times New Roman"/>
              </a:rPr>
              <a:t>all-</a:t>
            </a:r>
            <a:r>
              <a:rPr dirty="0" sz="2200" spc="235">
                <a:solidFill>
                  <a:srgbClr val="3569D7"/>
                </a:solidFill>
                <a:latin typeface="Times New Roman"/>
                <a:cs typeface="Times New Roman"/>
              </a:rPr>
              <a:t>time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favourite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books:</a:t>
            </a:r>
            <a:endParaRPr sz="2200">
              <a:latin typeface="Times New Roman"/>
              <a:cs typeface="Times New Roman"/>
            </a:endParaRPr>
          </a:p>
          <a:p>
            <a:pPr marL="558165" indent="-274320">
              <a:lnSpc>
                <a:spcPct val="100000"/>
              </a:lnSpc>
              <a:spcBef>
                <a:spcPts val="80"/>
              </a:spcBef>
              <a:buChar char="*"/>
              <a:tabLst>
                <a:tab pos="558800" algn="l"/>
              </a:tabLst>
            </a:pPr>
            <a:r>
              <a:rPr dirty="0" sz="2200" spc="125">
                <a:solidFill>
                  <a:srgbClr val="3569D7"/>
                </a:solidFill>
                <a:latin typeface="Times New Roman"/>
                <a:cs typeface="Times New Roman"/>
              </a:rPr>
              <a:t>&lt;em&gt;</a:t>
            </a:r>
            <a:endParaRPr sz="2200">
              <a:latin typeface="Times New Roman"/>
              <a:cs typeface="Times New Roman"/>
            </a:endParaRPr>
          </a:p>
          <a:p>
            <a:pPr marL="284480" marR="5080" indent="274320">
              <a:lnSpc>
                <a:spcPct val="100000"/>
              </a:lnSpc>
              <a:spcBef>
                <a:spcPts val="80"/>
              </a:spcBef>
              <a:buChar char="*"/>
              <a:tabLst>
                <a:tab pos="558800" algn="l"/>
              </a:tabLst>
            </a:pPr>
            <a:r>
              <a:rPr dirty="0" sz="2200" spc="105">
                <a:solidFill>
                  <a:srgbClr val="3569D7"/>
                </a:solidFill>
                <a:latin typeface="Times New Roman"/>
                <a:cs typeface="Times New Roman"/>
              </a:rPr>
              <a:t>&lt;a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30">
                <a:solidFill>
                  <a:srgbClr val="3569D7"/>
                </a:solidFill>
                <a:latin typeface="Times New Roman"/>
                <a:cs typeface="Times New Roman"/>
              </a:rPr>
              <a:t>href="..."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target="_blank"&gt;Clean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60">
                <a:solidFill>
                  <a:srgbClr val="3569D7"/>
                </a:solidFill>
                <a:latin typeface="Times New Roman"/>
                <a:cs typeface="Times New Roman"/>
              </a:rPr>
              <a:t>Code: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60">
                <a:solidFill>
                  <a:srgbClr val="3569D7"/>
                </a:solidFill>
                <a:latin typeface="Times New Roman"/>
                <a:cs typeface="Times New Roman"/>
              </a:rPr>
              <a:t>A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Handbook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30">
                <a:solidFill>
                  <a:srgbClr val="3569D7"/>
                </a:solidFill>
                <a:latin typeface="Times New Roman"/>
                <a:cs typeface="Times New Roman"/>
              </a:rPr>
              <a:t>of </a:t>
            </a:r>
            <a:r>
              <a:rPr dirty="0" sz="2200" spc="175">
                <a:solidFill>
                  <a:srgbClr val="3569D7"/>
                </a:solidFill>
                <a:latin typeface="Times New Roman"/>
                <a:cs typeface="Times New Roman"/>
              </a:rPr>
              <a:t>Agile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Software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69D7"/>
                </a:solidFill>
                <a:latin typeface="Times New Roman"/>
                <a:cs typeface="Times New Roman"/>
              </a:rPr>
              <a:t>Craftsmanship&lt;/a&gt;</a:t>
            </a:r>
            <a:endParaRPr sz="2200">
              <a:latin typeface="Times New Roman"/>
              <a:cs typeface="Times New Roman"/>
            </a:endParaRPr>
          </a:p>
          <a:p>
            <a:pPr marL="558165" indent="-274320">
              <a:lnSpc>
                <a:spcPct val="100000"/>
              </a:lnSpc>
              <a:spcBef>
                <a:spcPts val="80"/>
              </a:spcBef>
              <a:buChar char="*"/>
              <a:tabLst>
                <a:tab pos="558800" algn="l"/>
              </a:tabLst>
            </a:pPr>
            <a:r>
              <a:rPr dirty="0" sz="2200" spc="175">
                <a:solidFill>
                  <a:srgbClr val="3569D7"/>
                </a:solidFill>
                <a:latin typeface="Times New Roman"/>
                <a:cs typeface="Times New Roman"/>
              </a:rPr>
              <a:t>&lt;/em&gt;,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by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Robert</a:t>
            </a:r>
            <a:r>
              <a:rPr dirty="0" sz="2200" spc="21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3569D7"/>
                </a:solidFill>
                <a:latin typeface="Times New Roman"/>
                <a:cs typeface="Times New Roman"/>
              </a:rPr>
              <a:t>C.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69D7"/>
                </a:solidFill>
                <a:latin typeface="Times New Roman"/>
                <a:cs typeface="Times New Roman"/>
              </a:rPr>
              <a:t>Martin.&lt;/p&gt;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8180" y="3212332"/>
            <a:ext cx="4065904" cy="3237865"/>
          </a:xfrm>
          <a:prstGeom prst="rect"/>
        </p:spPr>
        <p:txBody>
          <a:bodyPr wrap="square" lIns="0" tIns="220980" rIns="0" bIns="0" rtlCol="0" vert="horz">
            <a:spAutoFit/>
          </a:bodyPr>
          <a:lstStyle/>
          <a:p>
            <a:pPr marL="1216660">
              <a:lnSpc>
                <a:spcPct val="100000"/>
              </a:lnSpc>
              <a:spcBef>
                <a:spcPts val="1740"/>
              </a:spcBef>
            </a:pPr>
            <a:r>
              <a:rPr dirty="0" sz="14850" spc="500" b="0">
                <a:latin typeface="Tahoma"/>
                <a:cs typeface="Tahoma"/>
              </a:rPr>
              <a:t>1</a:t>
            </a:r>
            <a:endParaRPr sz="14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4450" spc="580" b="0">
                <a:latin typeface="Tahoma"/>
                <a:cs typeface="Tahoma"/>
              </a:rPr>
              <a:t>CLEAN</a:t>
            </a:r>
            <a:r>
              <a:rPr dirty="0" sz="4450" spc="650" b="0">
                <a:latin typeface="Tahoma"/>
                <a:cs typeface="Tahoma"/>
              </a:rPr>
              <a:t> </a:t>
            </a:r>
            <a:r>
              <a:rPr dirty="0" sz="4450" spc="570" b="0">
                <a:latin typeface="Tahoma"/>
                <a:cs typeface="Tahoma"/>
              </a:rPr>
              <a:t>CODE</a:t>
            </a:r>
            <a:endParaRPr sz="445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938369" y="6560964"/>
            <a:ext cx="3096895" cy="1479550"/>
            <a:chOff x="2938369" y="6560964"/>
            <a:chExt cx="3096895" cy="1479550"/>
          </a:xfrm>
        </p:grpSpPr>
        <p:sp>
          <p:nvSpPr>
            <p:cNvPr id="4" name="object 4" descr=""/>
            <p:cNvSpPr/>
            <p:nvPr/>
          </p:nvSpPr>
          <p:spPr>
            <a:xfrm>
              <a:off x="2943604" y="6566200"/>
              <a:ext cx="1788795" cy="1468755"/>
            </a:xfrm>
            <a:custGeom>
              <a:avLst/>
              <a:gdLst/>
              <a:ahLst/>
              <a:cxnLst/>
              <a:rect l="l" t="t" r="r" b="b"/>
              <a:pathLst>
                <a:path w="1788795" h="1468754">
                  <a:moveTo>
                    <a:pt x="0" y="0"/>
                  </a:moveTo>
                  <a:lnTo>
                    <a:pt x="627782" y="1468725"/>
                  </a:lnTo>
                  <a:lnTo>
                    <a:pt x="1788463" y="26662"/>
                  </a:lnTo>
                </a:path>
              </a:pathLst>
            </a:custGeom>
            <a:ln w="1047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713507" y="6983036"/>
              <a:ext cx="1321435" cy="582930"/>
            </a:xfrm>
            <a:custGeom>
              <a:avLst/>
              <a:gdLst/>
              <a:ahLst/>
              <a:cxnLst/>
              <a:rect l="l" t="t" r="r" b="b"/>
              <a:pathLst>
                <a:path w="1321435" h="582929">
                  <a:moveTo>
                    <a:pt x="1321157" y="0"/>
                  </a:moveTo>
                  <a:lnTo>
                    <a:pt x="0" y="210788"/>
                  </a:lnTo>
                  <a:lnTo>
                    <a:pt x="371861" y="582651"/>
                  </a:lnTo>
                  <a:lnTo>
                    <a:pt x="13211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557750" y="4406013"/>
            <a:ext cx="10064750" cy="1753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50" b="1">
                <a:latin typeface="Tahoma"/>
                <a:cs typeface="Tahoma"/>
              </a:rPr>
              <a:t>C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spc="-580" b="1">
                <a:latin typeface="Tahoma"/>
                <a:cs typeface="Tahoma"/>
              </a:rPr>
              <a:t>R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b="1">
                <a:latin typeface="Tahoma"/>
                <a:cs typeface="Tahoma"/>
              </a:rPr>
              <a:t>A</a:t>
            </a:r>
            <a:r>
              <a:rPr dirty="0" sz="6600" spc="-600" b="1">
                <a:latin typeface="Tahoma"/>
                <a:cs typeface="Tahoma"/>
              </a:rPr>
              <a:t> </a:t>
            </a:r>
            <a:r>
              <a:rPr dirty="0" sz="6600" spc="-125" b="1">
                <a:latin typeface="Tahoma"/>
                <a:cs typeface="Tahoma"/>
              </a:rPr>
              <a:t>F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spc="-130" b="1">
                <a:latin typeface="Tahoma"/>
                <a:cs typeface="Tahoma"/>
              </a:rPr>
              <a:t>T</a:t>
            </a:r>
            <a:r>
              <a:rPr dirty="0" sz="6600" spc="-610" b="1">
                <a:latin typeface="Tahoma"/>
                <a:cs typeface="Tahoma"/>
              </a:rPr>
              <a:t> </a:t>
            </a:r>
            <a:r>
              <a:rPr dirty="0" sz="6600" spc="-590" b="1">
                <a:latin typeface="Tahoma"/>
                <a:cs typeface="Tahoma"/>
              </a:rPr>
              <a:t>S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spc="290" b="1">
                <a:latin typeface="Tahoma"/>
                <a:cs typeface="Tahoma"/>
              </a:rPr>
              <a:t>M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b="1">
                <a:latin typeface="Tahoma"/>
                <a:cs typeface="Tahoma"/>
              </a:rPr>
              <a:t>A</a:t>
            </a:r>
            <a:r>
              <a:rPr dirty="0" sz="6600" spc="-600" b="1">
                <a:latin typeface="Tahoma"/>
                <a:cs typeface="Tahoma"/>
              </a:rPr>
              <a:t> </a:t>
            </a:r>
            <a:r>
              <a:rPr dirty="0" sz="6600" spc="-60" b="1">
                <a:latin typeface="Tahoma"/>
                <a:cs typeface="Tahoma"/>
              </a:rPr>
              <a:t>N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spc="-590" b="1">
                <a:latin typeface="Tahoma"/>
                <a:cs typeface="Tahoma"/>
              </a:rPr>
              <a:t>S</a:t>
            </a:r>
            <a:r>
              <a:rPr dirty="0" sz="6600" spc="-600" b="1">
                <a:latin typeface="Tahoma"/>
                <a:cs typeface="Tahoma"/>
              </a:rPr>
              <a:t> </a:t>
            </a:r>
            <a:r>
              <a:rPr dirty="0" sz="6600" b="1">
                <a:latin typeface="Tahoma"/>
                <a:cs typeface="Tahoma"/>
              </a:rPr>
              <a:t>H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spc="-1245" b="1">
                <a:latin typeface="Tahoma"/>
                <a:cs typeface="Tahoma"/>
              </a:rPr>
              <a:t>I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spc="-315" b="1">
                <a:latin typeface="Tahoma"/>
                <a:cs typeface="Tahoma"/>
              </a:rPr>
              <a:t>P</a:t>
            </a:r>
            <a:endParaRPr sz="6600">
              <a:latin typeface="Tahoma"/>
              <a:cs typeface="Tahoma"/>
            </a:endParaRPr>
          </a:p>
          <a:p>
            <a:pPr marL="53975">
              <a:lnSpc>
                <a:spcPct val="100000"/>
              </a:lnSpc>
              <a:spcBef>
                <a:spcPts val="2745"/>
              </a:spcBef>
            </a:pPr>
            <a:r>
              <a:rPr dirty="0" sz="2450" spc="50">
                <a:latin typeface="Tahoma"/>
                <a:cs typeface="Tahoma"/>
              </a:rPr>
              <a:t>There</a:t>
            </a:r>
            <a:r>
              <a:rPr dirty="0" sz="2450" spc="12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are</a:t>
            </a:r>
            <a:r>
              <a:rPr dirty="0" sz="2450" spc="130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two</a:t>
            </a:r>
            <a:r>
              <a:rPr dirty="0" sz="2450" spc="130">
                <a:latin typeface="Tahoma"/>
                <a:cs typeface="Tahoma"/>
              </a:rPr>
              <a:t> </a:t>
            </a:r>
            <a:r>
              <a:rPr dirty="0" sz="2450" spc="50">
                <a:latin typeface="Tahoma"/>
                <a:cs typeface="Tahoma"/>
              </a:rPr>
              <a:t>parts</a:t>
            </a:r>
            <a:r>
              <a:rPr dirty="0" sz="2450" spc="135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to</a:t>
            </a:r>
            <a:r>
              <a:rPr dirty="0" sz="2450" spc="130">
                <a:latin typeface="Tahoma"/>
                <a:cs typeface="Tahoma"/>
              </a:rPr>
              <a:t> </a:t>
            </a:r>
            <a:r>
              <a:rPr dirty="0" sz="2450" spc="50">
                <a:latin typeface="Tahoma"/>
                <a:cs typeface="Tahoma"/>
              </a:rPr>
              <a:t>learning</a:t>
            </a:r>
            <a:r>
              <a:rPr dirty="0" sz="2450" spc="125">
                <a:latin typeface="Tahoma"/>
                <a:cs typeface="Tahoma"/>
              </a:rPr>
              <a:t> </a:t>
            </a:r>
            <a:r>
              <a:rPr dirty="0" sz="2450" spc="45">
                <a:latin typeface="Tahoma"/>
                <a:cs typeface="Tahoma"/>
              </a:rPr>
              <a:t>craftsmanship:</a:t>
            </a:r>
            <a:r>
              <a:rPr dirty="0" sz="2450" spc="135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knowledge</a:t>
            </a:r>
            <a:r>
              <a:rPr dirty="0" sz="2450" spc="12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and</a:t>
            </a:r>
            <a:r>
              <a:rPr dirty="0" sz="2450" spc="75">
                <a:latin typeface="Tahoma"/>
                <a:cs typeface="Tahoma"/>
              </a:rPr>
              <a:t> </a:t>
            </a:r>
            <a:r>
              <a:rPr dirty="0" sz="2450" spc="-10">
                <a:latin typeface="Tahoma"/>
                <a:cs typeface="Tahoma"/>
              </a:rPr>
              <a:t>work.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6156305" cy="11308715"/>
            <a:chOff x="0" y="0"/>
            <a:chExt cx="16156305" cy="113087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155759" cy="113085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457290" y="2340628"/>
              <a:ext cx="5115560" cy="4756785"/>
            </a:xfrm>
            <a:custGeom>
              <a:avLst/>
              <a:gdLst/>
              <a:ahLst/>
              <a:cxnLst/>
              <a:rect l="l" t="t" r="r" b="b"/>
              <a:pathLst>
                <a:path w="5115559" h="4756784">
                  <a:moveTo>
                    <a:pt x="0" y="0"/>
                  </a:moveTo>
                  <a:lnTo>
                    <a:pt x="2075857" y="4756501"/>
                  </a:lnTo>
                  <a:lnTo>
                    <a:pt x="5115079" y="870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78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243243" y="2174767"/>
              <a:ext cx="5136515" cy="2318385"/>
            </a:xfrm>
            <a:custGeom>
              <a:avLst/>
              <a:gdLst/>
              <a:ahLst/>
              <a:cxnLst/>
              <a:rect l="l" t="t" r="r" b="b"/>
              <a:pathLst>
                <a:path w="5136515" h="2318385">
                  <a:moveTo>
                    <a:pt x="1002451" y="2318391"/>
                  </a:moveTo>
                  <a:lnTo>
                    <a:pt x="0" y="0"/>
                  </a:lnTo>
                  <a:lnTo>
                    <a:pt x="5136277" y="880611"/>
                  </a:lnTo>
                  <a:lnTo>
                    <a:pt x="4051444" y="2280294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90406" y="5473736"/>
              <a:ext cx="1788795" cy="1468755"/>
            </a:xfrm>
            <a:custGeom>
              <a:avLst/>
              <a:gdLst/>
              <a:ahLst/>
              <a:cxnLst/>
              <a:rect l="l" t="t" r="r" b="b"/>
              <a:pathLst>
                <a:path w="1788795" h="1468754">
                  <a:moveTo>
                    <a:pt x="0" y="0"/>
                  </a:moveTo>
                  <a:lnTo>
                    <a:pt x="627782" y="1468725"/>
                  </a:lnTo>
                  <a:lnTo>
                    <a:pt x="1788463" y="26662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2070701" y="4678256"/>
            <a:ext cx="7885430" cy="47713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81380" marR="5080">
              <a:lnSpc>
                <a:spcPct val="100000"/>
              </a:lnSpc>
              <a:spcBef>
                <a:spcPts val="90"/>
              </a:spcBef>
            </a:pPr>
            <a:r>
              <a:rPr dirty="0" sz="9900" spc="145" b="1">
                <a:latin typeface="Tahoma"/>
                <a:cs typeface="Tahoma"/>
              </a:rPr>
              <a:t>FUNCTION </a:t>
            </a:r>
            <a:r>
              <a:rPr dirty="0" sz="9900" spc="40" b="1">
                <a:latin typeface="Tahoma"/>
                <a:cs typeface="Tahoma"/>
              </a:rPr>
              <a:t>HEADERS</a:t>
            </a:r>
            <a:endParaRPr sz="9900">
              <a:latin typeface="Tahoma"/>
              <a:cs typeface="Tahoma"/>
            </a:endParaRPr>
          </a:p>
          <a:p>
            <a:pPr marL="12700" marR="457200">
              <a:lnSpc>
                <a:spcPts val="5030"/>
              </a:lnSpc>
              <a:spcBef>
                <a:spcPts val="3654"/>
              </a:spcBef>
            </a:pPr>
            <a:r>
              <a:rPr dirty="0" sz="4200" b="1">
                <a:solidFill>
                  <a:srgbClr val="C9C3BA"/>
                </a:solidFill>
                <a:latin typeface="Tahoma"/>
                <a:cs typeface="Tahoma"/>
              </a:rPr>
              <a:t>SHORT</a:t>
            </a:r>
            <a:r>
              <a:rPr dirty="0" sz="4200" spc="1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200" spc="60" b="1">
                <a:solidFill>
                  <a:srgbClr val="C9C3BA"/>
                </a:solidFill>
                <a:latin typeface="Tahoma"/>
                <a:cs typeface="Tahoma"/>
              </a:rPr>
              <a:t>FUNCTIONS</a:t>
            </a:r>
            <a:r>
              <a:rPr dirty="0" sz="4200" spc="30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200" spc="125" b="1">
                <a:solidFill>
                  <a:srgbClr val="C9C3BA"/>
                </a:solidFill>
                <a:latin typeface="Tahoma"/>
                <a:cs typeface="Tahoma"/>
              </a:rPr>
              <a:t>DON’T </a:t>
            </a:r>
            <a:r>
              <a:rPr dirty="0" sz="4200" spc="65" b="1">
                <a:solidFill>
                  <a:srgbClr val="C9C3BA"/>
                </a:solidFill>
                <a:latin typeface="Tahoma"/>
                <a:cs typeface="Tahoma"/>
              </a:rPr>
              <a:t>NEED</a:t>
            </a:r>
            <a:r>
              <a:rPr dirty="0" sz="4200" spc="22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200" spc="200" b="1">
                <a:solidFill>
                  <a:srgbClr val="C9C3BA"/>
                </a:solidFill>
                <a:latin typeface="Tahoma"/>
                <a:cs typeface="Tahoma"/>
              </a:rPr>
              <a:t>MUCH</a:t>
            </a:r>
            <a:r>
              <a:rPr dirty="0" sz="4200" spc="22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200" spc="-30" b="1">
                <a:solidFill>
                  <a:srgbClr val="C9C3BA"/>
                </a:solidFill>
                <a:latin typeface="Tahoma"/>
                <a:cs typeface="Tahoma"/>
              </a:rPr>
              <a:t>DESCRIPTION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6337" y="4584018"/>
            <a:ext cx="247586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9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950" spc="-8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50" spc="40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4950" spc="-8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50" spc="45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950" spc="-8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5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950" spc="-9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950" spc="-5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5235" y="-5234"/>
            <a:ext cx="20109815" cy="11313795"/>
            <a:chOff x="-5235" y="-5234"/>
            <a:chExt cx="20109815" cy="113137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8404225" cy="11159490"/>
            </a:xfrm>
            <a:custGeom>
              <a:avLst/>
              <a:gdLst/>
              <a:ahLst/>
              <a:cxnLst/>
              <a:rect l="l" t="t" r="r" b="b"/>
              <a:pathLst>
                <a:path w="8404225" h="11159490">
                  <a:moveTo>
                    <a:pt x="0" y="9849848"/>
                  </a:moveTo>
                  <a:lnTo>
                    <a:pt x="3507411" y="0"/>
                  </a:lnTo>
                </a:path>
                <a:path w="8404225" h="11159490">
                  <a:moveTo>
                    <a:pt x="3630902" y="0"/>
                  </a:moveTo>
                  <a:lnTo>
                    <a:pt x="8404022" y="9719226"/>
                  </a:lnTo>
                  <a:lnTo>
                    <a:pt x="0" y="11159224"/>
                  </a:lnTo>
                </a:path>
              </a:pathLst>
            </a:custGeom>
            <a:ln w="1047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9112" y="2796556"/>
              <a:ext cx="4548505" cy="5820410"/>
            </a:xfrm>
            <a:custGeom>
              <a:avLst/>
              <a:gdLst/>
              <a:ahLst/>
              <a:cxnLst/>
              <a:rect l="l" t="t" r="r" b="b"/>
              <a:pathLst>
                <a:path w="4548505" h="5820409">
                  <a:moveTo>
                    <a:pt x="2072485" y="0"/>
                  </a:moveTo>
                  <a:lnTo>
                    <a:pt x="0" y="5820151"/>
                  </a:lnTo>
                  <a:lnTo>
                    <a:pt x="4548055" y="5040859"/>
                  </a:lnTo>
                  <a:lnTo>
                    <a:pt x="2072485" y="0"/>
                  </a:lnTo>
                  <a:close/>
                </a:path>
              </a:pathLst>
            </a:custGeom>
            <a:solidFill>
              <a:srgbClr val="8984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4704962"/>
              <a:ext cx="9128125" cy="2947035"/>
            </a:xfrm>
            <a:custGeom>
              <a:avLst/>
              <a:gdLst/>
              <a:ahLst/>
              <a:cxnLst/>
              <a:rect l="l" t="t" r="r" b="b"/>
              <a:pathLst>
                <a:path w="9128125" h="2947034">
                  <a:moveTo>
                    <a:pt x="979957" y="2779077"/>
                  </a:moveTo>
                  <a:lnTo>
                    <a:pt x="264591" y="1322425"/>
                  </a:lnTo>
                  <a:lnTo>
                    <a:pt x="0" y="2065489"/>
                  </a:lnTo>
                  <a:lnTo>
                    <a:pt x="0" y="2946997"/>
                  </a:lnTo>
                  <a:lnTo>
                    <a:pt x="979957" y="2779077"/>
                  </a:lnTo>
                  <a:close/>
                </a:path>
                <a:path w="9128125" h="2947034">
                  <a:moveTo>
                    <a:pt x="9128074" y="1456664"/>
                  </a:moveTo>
                  <a:lnTo>
                    <a:pt x="8412696" y="0"/>
                  </a:lnTo>
                  <a:lnTo>
                    <a:pt x="7813815" y="1681861"/>
                  </a:lnTo>
                  <a:lnTo>
                    <a:pt x="9128074" y="1456664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3722" y="6027038"/>
              <a:ext cx="2416401" cy="309227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001390" y="5970893"/>
              <a:ext cx="11102975" cy="10795"/>
            </a:xfrm>
            <a:custGeom>
              <a:avLst/>
              <a:gdLst/>
              <a:ahLst/>
              <a:cxnLst/>
              <a:rect l="l" t="t" r="r" b="b"/>
              <a:pathLst>
                <a:path w="11102975" h="10795">
                  <a:moveTo>
                    <a:pt x="11102709" y="0"/>
                  </a:moveTo>
                  <a:lnTo>
                    <a:pt x="11102709" y="10470"/>
                  </a:lnTo>
                  <a:lnTo>
                    <a:pt x="0" y="10470"/>
                  </a:lnTo>
                  <a:lnTo>
                    <a:pt x="0" y="0"/>
                  </a:lnTo>
                  <a:lnTo>
                    <a:pt x="11102709" y="0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9264504" y="6290772"/>
            <a:ext cx="7989570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723265" algn="l"/>
                <a:tab pos="2237105" algn="l"/>
                <a:tab pos="2759710" algn="l"/>
                <a:tab pos="4892040" algn="l"/>
                <a:tab pos="5283200" algn="l"/>
              </a:tabLst>
            </a:pPr>
            <a:r>
              <a:rPr dirty="0" sz="1950" spc="265">
                <a:latin typeface="Tahoma"/>
                <a:cs typeface="Tahoma"/>
              </a:rPr>
              <a:t>THE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350">
                <a:latin typeface="Tahoma"/>
                <a:cs typeface="Tahoma"/>
              </a:rPr>
              <a:t>PURPOSE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275">
                <a:latin typeface="Tahoma"/>
                <a:cs typeface="Tahoma"/>
              </a:rPr>
              <a:t>OF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100">
                <a:latin typeface="Tahoma"/>
                <a:cs typeface="Tahoma"/>
              </a:rPr>
              <a:t>F</a:t>
            </a:r>
            <a:r>
              <a:rPr dirty="0" sz="1950" spc="-305">
                <a:latin typeface="Tahoma"/>
                <a:cs typeface="Tahoma"/>
              </a:rPr>
              <a:t> </a:t>
            </a:r>
            <a:r>
              <a:rPr dirty="0" sz="1950" spc="385">
                <a:latin typeface="Tahoma"/>
                <a:cs typeface="Tahoma"/>
              </a:rPr>
              <a:t>ORM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210">
                <a:latin typeface="Tahoma"/>
                <a:cs typeface="Tahoma"/>
              </a:rPr>
              <a:t>ATTI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300">
                <a:latin typeface="Tahoma"/>
                <a:cs typeface="Tahoma"/>
              </a:rPr>
              <a:t>NG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30">
                <a:latin typeface="Tahoma"/>
                <a:cs typeface="Tahoma"/>
              </a:rPr>
              <a:t>IS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140">
                <a:latin typeface="Tahoma"/>
                <a:cs typeface="Tahoma"/>
              </a:rPr>
              <a:t>C</a:t>
            </a:r>
            <a:r>
              <a:rPr dirty="0" sz="1950" spc="-325">
                <a:latin typeface="Tahoma"/>
                <a:cs typeface="Tahoma"/>
              </a:rPr>
              <a:t> </a:t>
            </a:r>
            <a:r>
              <a:rPr dirty="0" sz="1950" spc="190">
                <a:latin typeface="Tahoma"/>
                <a:cs typeface="Tahoma"/>
              </a:rPr>
              <a:t>O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330">
                <a:latin typeface="Tahoma"/>
                <a:cs typeface="Tahoma"/>
              </a:rPr>
              <a:t>M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330">
                <a:latin typeface="Tahoma"/>
                <a:cs typeface="Tahoma"/>
              </a:rPr>
              <a:t>M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165">
                <a:latin typeface="Tahoma"/>
                <a:cs typeface="Tahoma"/>
              </a:rPr>
              <a:t>U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204">
                <a:latin typeface="Tahoma"/>
                <a:cs typeface="Tahoma"/>
              </a:rPr>
              <a:t>N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135">
                <a:latin typeface="Tahoma"/>
                <a:cs typeface="Tahoma"/>
              </a:rPr>
              <a:t>IC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180">
                <a:latin typeface="Tahoma"/>
                <a:cs typeface="Tahoma"/>
              </a:rPr>
              <a:t>AT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165">
                <a:latin typeface="Tahoma"/>
                <a:cs typeface="Tahoma"/>
              </a:rPr>
              <a:t>IO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155">
                <a:latin typeface="Tahoma"/>
                <a:cs typeface="Tahoma"/>
              </a:rPr>
              <a:t>N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39097" y="4406013"/>
            <a:ext cx="3766820" cy="30518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ctr" marR="130810">
              <a:lnSpc>
                <a:spcPts val="19300"/>
              </a:lnSpc>
              <a:spcBef>
                <a:spcPts val="140"/>
              </a:spcBef>
            </a:pPr>
            <a:r>
              <a:rPr dirty="0" sz="16450" spc="58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16450">
              <a:latin typeface="Tahoma"/>
              <a:cs typeface="Tahoma"/>
            </a:endParaRPr>
          </a:p>
          <a:p>
            <a:pPr algn="ctr">
              <a:lnSpc>
                <a:spcPts val="4480"/>
              </a:lnSpc>
            </a:pPr>
            <a:r>
              <a:rPr dirty="0" sz="4100" spc="550">
                <a:solidFill>
                  <a:srgbClr val="C9C3BA"/>
                </a:solidFill>
                <a:latin typeface="Tahoma"/>
                <a:cs typeface="Tahoma"/>
              </a:rPr>
              <a:t>CLEAN</a:t>
            </a:r>
            <a:r>
              <a:rPr dirty="0" sz="4100" spc="615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100" spc="535">
                <a:solidFill>
                  <a:srgbClr val="C9C3BA"/>
                </a:solidFill>
                <a:latin typeface="Tahoma"/>
                <a:cs typeface="Tahoma"/>
              </a:rPr>
              <a:t>CODE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212150" y="3924353"/>
            <a:ext cx="10249535" cy="17722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450" spc="190"/>
              <a:t>F</a:t>
            </a:r>
            <a:r>
              <a:rPr dirty="0" sz="11450" spc="270"/>
              <a:t>ORM</a:t>
            </a:r>
            <a:r>
              <a:rPr dirty="0" sz="11450" spc="-550"/>
              <a:t>A</a:t>
            </a:r>
            <a:r>
              <a:rPr dirty="0" sz="11450" spc="270"/>
              <a:t>TT</a:t>
            </a:r>
            <a:r>
              <a:rPr dirty="0" sz="11450" spc="265"/>
              <a:t>IN</a:t>
            </a:r>
            <a:r>
              <a:rPr dirty="0" sz="11450" spc="-305"/>
              <a:t>G</a:t>
            </a:r>
            <a:endParaRPr sz="11450"/>
          </a:p>
        </p:txBody>
      </p:sp>
      <p:sp>
        <p:nvSpPr>
          <p:cNvPr id="12" name="object 12" descr=""/>
          <p:cNvSpPr txBox="1"/>
          <p:nvPr/>
        </p:nvSpPr>
        <p:spPr>
          <a:xfrm>
            <a:off x="9201679" y="7526337"/>
            <a:ext cx="8058784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85">
                <a:latin typeface="Tahoma"/>
                <a:cs typeface="Tahoma"/>
              </a:rPr>
              <a:t>First</a:t>
            </a:r>
            <a:r>
              <a:rPr dirty="0" sz="2450" spc="114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of </a:t>
            </a:r>
            <a:r>
              <a:rPr dirty="0" sz="2450">
                <a:latin typeface="Tahoma"/>
                <a:cs typeface="Tahoma"/>
              </a:rPr>
              <a:t>all,</a:t>
            </a:r>
            <a:r>
              <a:rPr dirty="0" sz="2450" spc="125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let's</a:t>
            </a:r>
            <a:r>
              <a:rPr dirty="0" sz="2450" spc="125">
                <a:latin typeface="Tahoma"/>
                <a:cs typeface="Tahoma"/>
              </a:rPr>
              <a:t> </a:t>
            </a:r>
            <a:r>
              <a:rPr dirty="0" sz="2450" spc="45">
                <a:latin typeface="Tahoma"/>
                <a:cs typeface="Tahoma"/>
              </a:rPr>
              <a:t>be</a:t>
            </a:r>
            <a:r>
              <a:rPr dirty="0" sz="2450" spc="12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clear.</a:t>
            </a:r>
            <a:r>
              <a:rPr dirty="0" sz="2450" spc="130">
                <a:latin typeface="Tahoma"/>
                <a:cs typeface="Tahoma"/>
              </a:rPr>
              <a:t> </a:t>
            </a:r>
            <a:r>
              <a:rPr dirty="0" sz="2450" spc="120">
                <a:latin typeface="Tahoma"/>
                <a:cs typeface="Tahoma"/>
              </a:rPr>
              <a:t>Code</a:t>
            </a:r>
            <a:r>
              <a:rPr dirty="0" sz="2450" spc="125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formatting</a:t>
            </a:r>
            <a:r>
              <a:rPr dirty="0" sz="2450" spc="12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is</a:t>
            </a:r>
            <a:r>
              <a:rPr dirty="0" sz="2450" spc="125">
                <a:latin typeface="Tahoma"/>
                <a:cs typeface="Tahoma"/>
              </a:rPr>
              <a:t> </a:t>
            </a:r>
            <a:r>
              <a:rPr dirty="0" sz="2450" spc="45">
                <a:latin typeface="Tahoma"/>
                <a:cs typeface="Tahoma"/>
              </a:rPr>
              <a:t>important.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4078" y="5633174"/>
            <a:ext cx="20112355" cy="1623060"/>
            <a:chOff x="-4078" y="5633174"/>
            <a:chExt cx="20112355" cy="1623060"/>
          </a:xfrm>
        </p:grpSpPr>
        <p:sp>
          <p:nvSpPr>
            <p:cNvPr id="4" name="object 4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719236" y="5646077"/>
              <a:ext cx="3220085" cy="1610360"/>
            </a:xfrm>
            <a:custGeom>
              <a:avLst/>
              <a:gdLst/>
              <a:ahLst/>
              <a:cxnLst/>
              <a:rect l="l" t="t" r="r" b="b"/>
              <a:pathLst>
                <a:path w="3220084" h="1610359">
                  <a:moveTo>
                    <a:pt x="3219785" y="0"/>
                  </a:moveTo>
                  <a:lnTo>
                    <a:pt x="0" y="0"/>
                  </a:lnTo>
                  <a:lnTo>
                    <a:pt x="1609893" y="1609893"/>
                  </a:lnTo>
                  <a:lnTo>
                    <a:pt x="32197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54834" y="5798641"/>
            <a:ext cx="560578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>
                <a:latin typeface="Tahoma"/>
                <a:cs typeface="Tahoma"/>
              </a:rPr>
              <a:t>VERTICAL</a:t>
            </a:r>
            <a:r>
              <a:rPr dirty="0" sz="2150" spc="-95">
                <a:latin typeface="Tahoma"/>
                <a:cs typeface="Tahoma"/>
              </a:rPr>
              <a:t> </a:t>
            </a:r>
            <a:r>
              <a:rPr dirty="0" sz="2150" spc="85">
                <a:latin typeface="Tahoma"/>
                <a:cs typeface="Tahoma"/>
              </a:rPr>
              <a:t>OPENNESS</a:t>
            </a:r>
            <a:r>
              <a:rPr dirty="0" sz="2150" spc="-20">
                <a:latin typeface="Tahoma"/>
                <a:cs typeface="Tahoma"/>
              </a:rPr>
              <a:t> </a:t>
            </a:r>
            <a:r>
              <a:rPr dirty="0" sz="2150" spc="90">
                <a:latin typeface="Tahoma"/>
                <a:cs typeface="Tahoma"/>
              </a:rPr>
              <a:t>BETWEEN</a:t>
            </a:r>
            <a:r>
              <a:rPr dirty="0" sz="2150" spc="-20">
                <a:latin typeface="Tahoma"/>
                <a:cs typeface="Tahoma"/>
              </a:rPr>
              <a:t> </a:t>
            </a:r>
            <a:r>
              <a:rPr dirty="0" sz="2150" spc="80">
                <a:latin typeface="Tahoma"/>
                <a:cs typeface="Tahoma"/>
              </a:rPr>
              <a:t>CONCEPTS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2152924" y="5120290"/>
            <a:ext cx="16102330" cy="6188710"/>
            <a:chOff x="2152924" y="5120290"/>
            <a:chExt cx="16102330" cy="6188710"/>
          </a:xfrm>
        </p:grpSpPr>
        <p:sp>
          <p:nvSpPr>
            <p:cNvPr id="10" name="object 10" descr=""/>
            <p:cNvSpPr/>
            <p:nvPr/>
          </p:nvSpPr>
          <p:spPr>
            <a:xfrm>
              <a:off x="2152916" y="5120290"/>
              <a:ext cx="16102330" cy="2125345"/>
            </a:xfrm>
            <a:custGeom>
              <a:avLst/>
              <a:gdLst/>
              <a:ahLst/>
              <a:cxnLst/>
              <a:rect l="l" t="t" r="r" b="b"/>
              <a:pathLst>
                <a:path w="16102330" h="2125345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25345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25345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174839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6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0521010" y="112950"/>
            <a:ext cx="813308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20" b="1">
                <a:solidFill>
                  <a:srgbClr val="35965B"/>
                </a:solidFill>
                <a:latin typeface="Cambria"/>
                <a:cs typeface="Cambria"/>
              </a:rPr>
              <a:t>//</a:t>
            </a:r>
            <a:r>
              <a:rPr dirty="0" sz="2200" spc="245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185" b="1">
                <a:solidFill>
                  <a:srgbClr val="35965B"/>
                </a:solidFill>
                <a:latin typeface="Cambria"/>
                <a:cs typeface="Cambria"/>
              </a:rPr>
              <a:t>Variables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3637279" algn="l"/>
              </a:tabLst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declared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as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	</a:t>
            </a:r>
            <a:r>
              <a:rPr dirty="0" sz="2200" spc="220">
                <a:solidFill>
                  <a:srgbClr val="35965B"/>
                </a:solidFill>
                <a:latin typeface="Times New Roman"/>
                <a:cs typeface="Times New Roman"/>
              </a:rPr>
              <a:t>close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their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usage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as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possible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521010" y="1170509"/>
            <a:ext cx="629475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20" b="1">
                <a:solidFill>
                  <a:srgbClr val="35965B"/>
                </a:solidFill>
                <a:latin typeface="Cambria"/>
                <a:cs typeface="Cambria"/>
              </a:rPr>
              <a:t>//</a:t>
            </a:r>
            <a:r>
              <a:rPr dirty="0" sz="2200" spc="254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200" b="1">
                <a:solidFill>
                  <a:srgbClr val="35965B"/>
                </a:solidFill>
                <a:latin typeface="Cambria"/>
                <a:cs typeface="Cambria"/>
              </a:rPr>
              <a:t>instance</a:t>
            </a:r>
            <a:r>
              <a:rPr dirty="0" sz="2200" spc="254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185" b="1">
                <a:solidFill>
                  <a:srgbClr val="35965B"/>
                </a:solidFill>
                <a:latin typeface="Cambria"/>
                <a:cs typeface="Cambria"/>
              </a:rPr>
              <a:t>variables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declared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965B"/>
                </a:solidFill>
                <a:latin typeface="Times New Roman"/>
                <a:cs typeface="Times New Roman"/>
              </a:rPr>
              <a:t>at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top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class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21010" y="2228069"/>
            <a:ext cx="8220075" cy="21031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20" b="1">
                <a:solidFill>
                  <a:srgbClr val="35965B"/>
                </a:solidFill>
                <a:latin typeface="Cambria"/>
                <a:cs typeface="Cambria"/>
              </a:rPr>
              <a:t>//</a:t>
            </a:r>
            <a:r>
              <a:rPr dirty="0" sz="2200" spc="254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170" b="1">
                <a:solidFill>
                  <a:srgbClr val="35965B"/>
                </a:solidFill>
                <a:latin typeface="Cambria"/>
                <a:cs typeface="Cambria"/>
              </a:rPr>
              <a:t>dependent</a:t>
            </a:r>
            <a:r>
              <a:rPr dirty="0" sz="2200" spc="254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200" b="1">
                <a:solidFill>
                  <a:srgbClr val="35965B"/>
                </a:solidFill>
                <a:latin typeface="Cambria"/>
                <a:cs typeface="Cambria"/>
              </a:rPr>
              <a:t>functions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ts val="264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95">
                <a:solidFill>
                  <a:srgbClr val="35965B"/>
                </a:solidFill>
                <a:latin typeface="Times New Roman"/>
                <a:cs typeface="Times New Roman"/>
              </a:rPr>
              <a:t>if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one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function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5">
                <a:solidFill>
                  <a:srgbClr val="35965B"/>
                </a:solidFill>
                <a:latin typeface="Times New Roman"/>
                <a:cs typeface="Times New Roman"/>
              </a:rPr>
              <a:t>calls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another,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they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vertically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solidFill>
                  <a:srgbClr val="35965B"/>
                </a:solidFill>
                <a:latin typeface="Times New Roman"/>
                <a:cs typeface="Times New Roman"/>
              </a:rPr>
              <a:t>close,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and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caller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above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965B"/>
                </a:solidFill>
                <a:latin typeface="Times New Roman"/>
                <a:cs typeface="Times New Roman"/>
              </a:rPr>
              <a:t>called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220" b="1">
                <a:solidFill>
                  <a:srgbClr val="35965B"/>
                </a:solidFill>
                <a:latin typeface="Cambria"/>
                <a:cs typeface="Cambria"/>
              </a:rPr>
              <a:t>//</a:t>
            </a:r>
            <a:r>
              <a:rPr dirty="0" sz="2200" spc="250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175" b="1">
                <a:solidFill>
                  <a:srgbClr val="35965B"/>
                </a:solidFill>
                <a:latin typeface="Cambria"/>
                <a:cs typeface="Cambria"/>
              </a:rPr>
              <a:t>conceptual</a:t>
            </a:r>
            <a:r>
              <a:rPr dirty="0" sz="2200" spc="250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225" b="1">
                <a:solidFill>
                  <a:srgbClr val="35965B"/>
                </a:solidFill>
                <a:latin typeface="Cambria"/>
                <a:cs typeface="Cambria"/>
              </a:rPr>
              <a:t>affinity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965B"/>
                </a:solidFill>
                <a:latin typeface="Times New Roman"/>
                <a:cs typeface="Times New Roman"/>
              </a:rPr>
              <a:t>certain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5">
                <a:solidFill>
                  <a:srgbClr val="35965B"/>
                </a:solidFill>
                <a:latin typeface="Times New Roman"/>
                <a:cs typeface="Times New Roman"/>
              </a:rPr>
              <a:t>bits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965B"/>
                </a:solidFill>
                <a:latin typeface="Times New Roman"/>
                <a:cs typeface="Times New Roman"/>
              </a:rPr>
              <a:t>code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want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965B"/>
                </a:solidFill>
                <a:latin typeface="Times New Roman"/>
                <a:cs typeface="Times New Roman"/>
              </a:rPr>
              <a:t>near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965B"/>
                </a:solidFill>
                <a:latin typeface="Times New Roman"/>
                <a:cs typeface="Times New Roman"/>
              </a:rPr>
              <a:t>other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5">
                <a:solidFill>
                  <a:srgbClr val="35965B"/>
                </a:solidFill>
                <a:latin typeface="Times New Roman"/>
                <a:cs typeface="Times New Roman"/>
              </a:rPr>
              <a:t>bits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657132" y="5809112"/>
            <a:ext cx="264795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>
                <a:latin typeface="Tahoma"/>
                <a:cs typeface="Tahoma"/>
              </a:rPr>
              <a:t>VERTICAL</a:t>
            </a:r>
            <a:r>
              <a:rPr dirty="0" sz="2150" spc="95">
                <a:latin typeface="Tahoma"/>
                <a:cs typeface="Tahoma"/>
              </a:rPr>
              <a:t> </a:t>
            </a:r>
            <a:r>
              <a:rPr dirty="0" sz="2150" spc="-10">
                <a:latin typeface="Tahoma"/>
                <a:cs typeface="Tahoma"/>
              </a:rPr>
              <a:t>DISTANCE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688666" y="5631107"/>
            <a:ext cx="127952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74930" marR="5080" indent="-62865">
              <a:lnSpc>
                <a:spcPct val="102299"/>
              </a:lnSpc>
              <a:spcBef>
                <a:spcPts val="35"/>
              </a:spcBef>
            </a:pP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VERTICAL DENSITY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039593" y="7348332"/>
            <a:ext cx="6796405" cy="3453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20" b="1">
                <a:solidFill>
                  <a:srgbClr val="35965B"/>
                </a:solidFill>
                <a:latin typeface="Cambria"/>
                <a:cs typeface="Cambria"/>
              </a:rPr>
              <a:t>//</a:t>
            </a:r>
            <a:r>
              <a:rPr dirty="0" sz="2200" spc="254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200" b="1">
                <a:solidFill>
                  <a:srgbClr val="35965B"/>
                </a:solidFill>
                <a:latin typeface="Cambria"/>
                <a:cs typeface="Cambria"/>
              </a:rPr>
              <a:t>Vertical</a:t>
            </a:r>
            <a:r>
              <a:rPr dirty="0" sz="2200" spc="254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200" b="1">
                <a:solidFill>
                  <a:srgbClr val="35965B"/>
                </a:solidFill>
                <a:latin typeface="Cambria"/>
                <a:cs typeface="Cambria"/>
              </a:rPr>
              <a:t>density</a:t>
            </a:r>
            <a:r>
              <a:rPr dirty="0" sz="2200" spc="254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170" b="1">
                <a:solidFill>
                  <a:srgbClr val="35965B"/>
                </a:solidFill>
                <a:latin typeface="Cambria"/>
                <a:cs typeface="Cambria"/>
              </a:rPr>
              <a:t>implies</a:t>
            </a:r>
            <a:r>
              <a:rPr dirty="0" sz="2200" spc="254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150" b="1">
                <a:solidFill>
                  <a:srgbClr val="35965B"/>
                </a:solidFill>
                <a:latin typeface="Cambria"/>
                <a:cs typeface="Cambria"/>
              </a:rPr>
              <a:t>close</a:t>
            </a:r>
            <a:r>
              <a:rPr dirty="0" sz="2200" spc="254" b="1">
                <a:solidFill>
                  <a:srgbClr val="35965B"/>
                </a:solidFill>
                <a:latin typeface="Cambria"/>
                <a:cs typeface="Cambria"/>
              </a:rPr>
              <a:t> </a:t>
            </a:r>
            <a:r>
              <a:rPr dirty="0" sz="2200" spc="175" b="1">
                <a:solidFill>
                  <a:srgbClr val="35965B"/>
                </a:solidFill>
                <a:latin typeface="Cambria"/>
                <a:cs typeface="Cambria"/>
              </a:rPr>
              <a:t>association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/**</a:t>
            </a:r>
            <a:endParaRPr sz="2200">
              <a:latin typeface="Times New Roman"/>
              <a:cs typeface="Times New Roman"/>
            </a:endParaRPr>
          </a:p>
          <a:p>
            <a:pPr marL="367665" indent="-273685">
              <a:lnSpc>
                <a:spcPts val="2640"/>
              </a:lnSpc>
              <a:spcBef>
                <a:spcPts val="80"/>
              </a:spcBef>
              <a:buChar char="*"/>
              <a:tabLst>
                <a:tab pos="368300" algn="l"/>
              </a:tabLst>
            </a:pP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class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69D7"/>
                </a:solidFill>
                <a:latin typeface="Times New Roman"/>
                <a:cs typeface="Times New Roman"/>
              </a:rPr>
              <a:t>name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69D7"/>
                </a:solidFill>
                <a:latin typeface="Times New Roman"/>
                <a:cs typeface="Times New Roman"/>
              </a:rPr>
              <a:t>reportar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listener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*/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204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m_className;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spc="355">
                <a:solidFill>
                  <a:srgbClr val="3569D7"/>
                </a:solidFill>
                <a:latin typeface="Times New Roman"/>
                <a:cs typeface="Times New Roman"/>
              </a:rPr>
              <a:t>/**</a:t>
            </a:r>
            <a:endParaRPr sz="2200">
              <a:latin typeface="Times New Roman"/>
              <a:cs typeface="Times New Roman"/>
            </a:endParaRPr>
          </a:p>
          <a:p>
            <a:pPr marL="367665" indent="-273685">
              <a:lnSpc>
                <a:spcPts val="2640"/>
              </a:lnSpc>
              <a:spcBef>
                <a:spcPts val="80"/>
              </a:spcBef>
              <a:buChar char="*"/>
              <a:tabLst>
                <a:tab pos="368300" algn="l"/>
              </a:tabLst>
            </a:pP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properties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69D7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69D7"/>
                </a:solidFill>
                <a:latin typeface="Times New Roman"/>
                <a:cs typeface="Times New Roman"/>
              </a:rPr>
              <a:t>the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340">
                <a:solidFill>
                  <a:srgbClr val="3569D7"/>
                </a:solidFill>
                <a:latin typeface="Times New Roman"/>
                <a:cs typeface="Times New Roman"/>
              </a:rPr>
              <a:t>reporter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listener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350">
                <a:solidFill>
                  <a:srgbClr val="3569D7"/>
                </a:solidFill>
                <a:latin typeface="Times New Roman"/>
                <a:cs typeface="Times New Roman"/>
              </a:rPr>
              <a:t>*/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200" spc="16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m_properties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r>
              <a:rPr dirty="0" sz="2200" spc="16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ArrayList();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5557506" y="5631107"/>
            <a:ext cx="224599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379095" marR="5080" indent="-367030">
              <a:lnSpc>
                <a:spcPct val="102299"/>
              </a:lnSpc>
              <a:spcBef>
                <a:spcPts val="35"/>
              </a:spcBef>
            </a:pPr>
            <a:r>
              <a:rPr dirty="0" sz="215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5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70">
                <a:solidFill>
                  <a:srgbClr val="FFFFFF"/>
                </a:solidFill>
                <a:latin typeface="Tahoma"/>
                <a:cs typeface="Tahoma"/>
              </a:rPr>
              <a:t>NEWSPAPER </a:t>
            </a:r>
            <a:r>
              <a:rPr dirty="0" sz="2150" spc="100">
                <a:solidFill>
                  <a:srgbClr val="FFFFFF"/>
                </a:solidFill>
                <a:latin typeface="Tahoma"/>
                <a:cs typeface="Tahoma"/>
              </a:rPr>
              <a:t>METAPHOR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4845486" y="7809051"/>
            <a:ext cx="332676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965B"/>
                </a:solidFill>
                <a:latin typeface="Times New Roman"/>
                <a:cs typeface="Times New Roman"/>
              </a:rPr>
              <a:t>high-</a:t>
            </a:r>
            <a:r>
              <a:rPr dirty="0" sz="2200" spc="204">
                <a:solidFill>
                  <a:srgbClr val="35965B"/>
                </a:solidFill>
                <a:latin typeface="Times New Roman"/>
                <a:cs typeface="Times New Roman"/>
              </a:rPr>
              <a:t>level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-335">
                <a:solidFill>
                  <a:srgbClr val="35965B"/>
                </a:solidFill>
                <a:latin typeface="Times New Roman"/>
                <a:cs typeface="Times New Roman"/>
              </a:rPr>
              <a:t>—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&gt;</a:t>
            </a:r>
            <a:r>
              <a:rPr dirty="0" sz="2200" spc="1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details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075"/>
              </a:lnSpc>
              <a:spcBef>
                <a:spcPts val="95"/>
              </a:spcBef>
            </a:pPr>
            <a:r>
              <a:rPr dirty="0" spc="25"/>
              <a:t>F</a:t>
            </a:r>
            <a:r>
              <a:rPr dirty="0" spc="85"/>
              <a:t>ORM</a:t>
            </a:r>
            <a:r>
              <a:rPr dirty="0" spc="-505"/>
              <a:t>A</a:t>
            </a:r>
            <a:r>
              <a:rPr dirty="0" spc="85"/>
              <a:t>TT</a:t>
            </a:r>
            <a:r>
              <a:rPr dirty="0" spc="80"/>
              <a:t>IN</a:t>
            </a:r>
            <a:r>
              <a:rPr dirty="0" spc="85"/>
              <a:t>G</a:t>
            </a:r>
            <a:r>
              <a:rPr dirty="0" spc="-330"/>
              <a:t>:</a:t>
            </a:r>
          </a:p>
          <a:p>
            <a:pPr marL="64769">
              <a:lnSpc>
                <a:spcPts val="6495"/>
              </a:lnSpc>
            </a:pPr>
            <a:r>
              <a:rPr dirty="0" sz="6100" spc="-10">
                <a:solidFill>
                  <a:srgbClr val="C9C3BA"/>
                </a:solidFill>
              </a:rPr>
              <a:t>VERTICAL</a:t>
            </a:r>
            <a:endParaRPr sz="6100"/>
          </a:p>
        </p:txBody>
      </p:sp>
      <p:sp>
        <p:nvSpPr>
          <p:cNvPr id="22" name="object 22" descr=""/>
          <p:cNvSpPr txBox="1"/>
          <p:nvPr/>
        </p:nvSpPr>
        <p:spPr>
          <a:xfrm>
            <a:off x="720261" y="2772555"/>
            <a:ext cx="6547484" cy="1401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each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blank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5">
                <a:solidFill>
                  <a:srgbClr val="35965B"/>
                </a:solidFill>
                <a:latin typeface="Times New Roman"/>
                <a:cs typeface="Times New Roman"/>
              </a:rPr>
              <a:t>line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visual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cue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that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identifies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new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and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separate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concept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another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concept…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3421" y="5798641"/>
            <a:ext cx="508762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65">
                <a:latin typeface="Tahoma"/>
                <a:cs typeface="Tahoma"/>
              </a:rPr>
              <a:t>HORIZONTAL</a:t>
            </a:r>
            <a:r>
              <a:rPr dirty="0" sz="2150" spc="-180">
                <a:latin typeface="Tahoma"/>
                <a:cs typeface="Tahoma"/>
              </a:rPr>
              <a:t> </a:t>
            </a:r>
            <a:r>
              <a:rPr dirty="0" sz="2150" spc="85">
                <a:latin typeface="Tahoma"/>
                <a:cs typeface="Tahoma"/>
              </a:rPr>
              <a:t>OPENNESS</a:t>
            </a:r>
            <a:r>
              <a:rPr dirty="0" sz="2150" spc="-190">
                <a:latin typeface="Tahoma"/>
                <a:cs typeface="Tahoma"/>
              </a:rPr>
              <a:t> </a:t>
            </a:r>
            <a:r>
              <a:rPr dirty="0" sz="2150" spc="175">
                <a:latin typeface="Tahoma"/>
                <a:cs typeface="Tahoma"/>
              </a:rPr>
              <a:t>AND</a:t>
            </a:r>
            <a:r>
              <a:rPr dirty="0" sz="2150" spc="-114">
                <a:latin typeface="Tahoma"/>
                <a:cs typeface="Tahoma"/>
              </a:rPr>
              <a:t> </a:t>
            </a:r>
            <a:r>
              <a:rPr dirty="0" sz="2150" spc="-10">
                <a:latin typeface="Tahoma"/>
                <a:cs typeface="Tahoma"/>
              </a:rPr>
              <a:t>DENSITY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9955583" y="385193"/>
            <a:ext cx="8369934" cy="414464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389255" marR="281305" indent="-377190">
              <a:lnSpc>
                <a:spcPct val="103099"/>
              </a:lnSpc>
              <a:spcBef>
                <a:spcPts val="45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69D7"/>
                </a:solidFill>
                <a:latin typeface="Times New Roman"/>
                <a:cs typeface="Times New Roman"/>
              </a:rPr>
              <a:t>class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FitNesseServer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implements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Times New Roman"/>
                <a:cs typeface="Times New Roman"/>
              </a:rPr>
              <a:t>SocketServer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FitNesseContext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context;</a:t>
            </a:r>
            <a:endParaRPr sz="2200">
              <a:latin typeface="Times New Roman"/>
              <a:cs typeface="Times New Roman"/>
            </a:endParaRPr>
          </a:p>
          <a:p>
            <a:pPr marL="389255" marR="659130">
              <a:lnSpc>
                <a:spcPts val="2720"/>
              </a:lnSpc>
              <a:spcBef>
                <a:spcPts val="105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FitNesseServer(FitNesseContext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 spc="310">
                <a:latin typeface="Times New Roman"/>
                <a:cs typeface="Times New Roman"/>
              </a:rPr>
              <a:t>context)</a:t>
            </a:r>
            <a:r>
              <a:rPr dirty="0" sz="2200" spc="21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this</a:t>
            </a:r>
            <a:r>
              <a:rPr dirty="0" sz="2200" spc="290">
                <a:latin typeface="Times New Roman"/>
                <a:cs typeface="Times New Roman"/>
              </a:rPr>
              <a:t>.context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context;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ts val="2535"/>
              </a:lnSpc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void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latin typeface="Times New Roman"/>
                <a:cs typeface="Times New Roman"/>
              </a:rPr>
              <a:t>serve(Socket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s)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{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290">
                <a:latin typeface="Times New Roman"/>
                <a:cs typeface="Times New Roman"/>
              </a:rPr>
              <a:t>serve(s,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300">
                <a:latin typeface="Times New Roman"/>
                <a:cs typeface="Times New Roman"/>
              </a:rPr>
              <a:t>10000);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389255" marR="609600">
              <a:lnSpc>
                <a:spcPts val="2720"/>
              </a:lnSpc>
              <a:spcBef>
                <a:spcPts val="100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void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latin typeface="Times New Roman"/>
                <a:cs typeface="Times New Roman"/>
              </a:rPr>
              <a:t>serve(Socket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 spc="190">
                <a:latin typeface="Times New Roman"/>
                <a:cs typeface="Times New Roman"/>
              </a:rPr>
              <a:t>s,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210">
                <a:latin typeface="Times New Roman"/>
                <a:cs typeface="Times New Roman"/>
              </a:rPr>
              <a:t>long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requestTimeout)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360">
                <a:solidFill>
                  <a:srgbClr val="3569D7"/>
                </a:solidFill>
                <a:latin typeface="Times New Roman"/>
                <a:cs typeface="Times New Roman"/>
              </a:rPr>
              <a:t>try</a:t>
            </a:r>
            <a:r>
              <a:rPr dirty="0" sz="2200" spc="16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{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Times New Roman"/>
                <a:cs typeface="Times New Roman"/>
              </a:rPr>
              <a:t>FitNesseExpediter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 spc="325">
                <a:latin typeface="Times New Roman"/>
                <a:cs typeface="Times New Roman"/>
              </a:rPr>
              <a:t>sender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ts val="2620"/>
              </a:lnSpc>
            </a:pPr>
            <a:r>
              <a:rPr dirty="0" sz="2200" spc="280">
                <a:latin typeface="Times New Roman"/>
                <a:cs typeface="Times New Roman"/>
              </a:rPr>
              <a:t>FitNesseExpediter(s,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context);</a:t>
            </a:r>
            <a:endParaRPr sz="2200">
              <a:latin typeface="Times New Roman"/>
              <a:cs typeface="Times New Roman"/>
            </a:endParaRPr>
          </a:p>
          <a:p>
            <a:pPr marL="389255" marR="5080">
              <a:lnSpc>
                <a:spcPct val="100000"/>
              </a:lnSpc>
              <a:spcBef>
                <a:spcPts val="85"/>
              </a:spcBef>
            </a:pPr>
            <a:r>
              <a:rPr dirty="0" sz="2200" spc="275">
                <a:latin typeface="Times New Roman"/>
                <a:cs typeface="Times New Roman"/>
              </a:rPr>
              <a:t>sender.setRequestParsingTimeLimit(requestTimeout); </a:t>
            </a:r>
            <a:r>
              <a:rPr dirty="0" sz="2200" spc="300">
                <a:latin typeface="Times New Roman"/>
                <a:cs typeface="Times New Roman"/>
              </a:rPr>
              <a:t>sender.start();</a:t>
            </a:r>
            <a:r>
              <a:rPr dirty="0" sz="2200" spc="2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75"/>
              </a:spcBef>
            </a:pP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catch</a:t>
            </a:r>
            <a:r>
              <a:rPr dirty="0" sz="2200" spc="290">
                <a:latin typeface="Times New Roman"/>
                <a:cs typeface="Times New Roman"/>
              </a:rPr>
              <a:t>(</a:t>
            </a:r>
            <a:r>
              <a:rPr dirty="0" sz="2200" spc="290">
                <a:solidFill>
                  <a:srgbClr val="F43F44"/>
                </a:solidFill>
                <a:latin typeface="Times New Roman"/>
                <a:cs typeface="Times New Roman"/>
              </a:rPr>
              <a:t>Exception</a:t>
            </a:r>
            <a:r>
              <a:rPr dirty="0" sz="2200" spc="190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e)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{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90">
                <a:latin typeface="Times New Roman"/>
                <a:cs typeface="Times New Roman"/>
              </a:rPr>
              <a:t>e.printStackTrace();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}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363947" y="5809112"/>
            <a:ext cx="328422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70">
                <a:latin typeface="Tahoma"/>
                <a:cs typeface="Tahoma"/>
              </a:rPr>
              <a:t>BREAKING</a:t>
            </a:r>
            <a:r>
              <a:rPr dirty="0" sz="2150" spc="-100">
                <a:latin typeface="Tahoma"/>
                <a:cs typeface="Tahoma"/>
              </a:rPr>
              <a:t> </a:t>
            </a:r>
            <a:r>
              <a:rPr dirty="0" sz="2150" spc="-10">
                <a:latin typeface="Tahoma"/>
                <a:cs typeface="Tahoma"/>
              </a:rPr>
              <a:t>INDENTATION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1426" y="-65054"/>
            <a:ext cx="7703184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5"/>
              <a:t>F</a:t>
            </a:r>
            <a:r>
              <a:rPr dirty="0" spc="85"/>
              <a:t>ORM</a:t>
            </a:r>
            <a:r>
              <a:rPr dirty="0" spc="-505"/>
              <a:t>A</a:t>
            </a:r>
            <a:r>
              <a:rPr dirty="0" spc="85"/>
              <a:t>TT</a:t>
            </a:r>
            <a:r>
              <a:rPr dirty="0" spc="80"/>
              <a:t>IN</a:t>
            </a:r>
            <a:r>
              <a:rPr dirty="0" spc="85"/>
              <a:t>G</a:t>
            </a:r>
            <a:r>
              <a:rPr dirty="0" spc="-330"/>
              <a:t>: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6458307" y="5631107"/>
            <a:ext cx="1756410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74930" marR="5080" indent="-62865">
              <a:lnSpc>
                <a:spcPct val="102299"/>
              </a:lnSpc>
              <a:spcBef>
                <a:spcPts val="35"/>
              </a:spcBef>
            </a:pPr>
            <a:r>
              <a:rPr dirty="0" sz="2150" spc="55">
                <a:solidFill>
                  <a:srgbClr val="FFFFFF"/>
                </a:solidFill>
                <a:latin typeface="Tahoma"/>
                <a:cs typeface="Tahoma"/>
              </a:rPr>
              <a:t>HORIZONTAL 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ALIGNMENT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11340" y="7610104"/>
            <a:ext cx="7542530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274435" algn="l"/>
              </a:tabLst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FitNesseExpediter(Socket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204">
                <a:latin typeface="Times New Roman"/>
                <a:cs typeface="Times New Roman"/>
              </a:rPr>
              <a:t>s,</a:t>
            </a:r>
            <a:endParaRPr sz="2200">
              <a:latin typeface="Times New Roman"/>
              <a:cs typeface="Times New Roman"/>
            </a:endParaRPr>
          </a:p>
          <a:p>
            <a:pPr marL="1331595" marR="5080" indent="2459355">
              <a:lnSpc>
                <a:spcPts val="2720"/>
              </a:lnSpc>
              <a:spcBef>
                <a:spcPts val="105"/>
              </a:spcBef>
            </a:pPr>
            <a:r>
              <a:rPr dirty="0" sz="2200" spc="265">
                <a:latin typeface="Times New Roman"/>
                <a:cs typeface="Times New Roman"/>
              </a:rPr>
              <a:t>FitNesseContext</a:t>
            </a:r>
            <a:r>
              <a:rPr dirty="0" sz="2200" spc="180">
                <a:latin typeface="Times New Roman"/>
                <a:cs typeface="Times New Roman"/>
              </a:rPr>
              <a:t> </a:t>
            </a:r>
            <a:r>
              <a:rPr dirty="0" sz="2200" spc="315">
                <a:latin typeface="Times New Roman"/>
                <a:cs typeface="Times New Roman"/>
              </a:rPr>
              <a:t>context) </a:t>
            </a:r>
            <a:r>
              <a:rPr dirty="0" sz="2200" spc="310">
                <a:solidFill>
                  <a:srgbClr val="3569D7"/>
                </a:solidFill>
                <a:latin typeface="Times New Roman"/>
                <a:cs typeface="Times New Roman"/>
              </a:rPr>
              <a:t>throws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F43F44"/>
                </a:solidFill>
                <a:latin typeface="Times New Roman"/>
                <a:cs typeface="Times New Roman"/>
              </a:rPr>
              <a:t>Exception</a:t>
            </a:r>
            <a:r>
              <a:rPr dirty="0" sz="2200" spc="200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788292" y="8646722"/>
            <a:ext cx="1792605" cy="139128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45"/>
              </a:spcBef>
            </a:pP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this</a:t>
            </a:r>
            <a:r>
              <a:rPr dirty="0" sz="2200" spc="285">
                <a:latin typeface="Times New Roman"/>
                <a:cs typeface="Times New Roman"/>
              </a:rPr>
              <a:t>.context </a:t>
            </a:r>
            <a:r>
              <a:rPr dirty="0" sz="2200" spc="270">
                <a:latin typeface="Times New Roman"/>
                <a:cs typeface="Times New Roman"/>
              </a:rPr>
              <a:t>socket</a:t>
            </a:r>
            <a:endParaRPr sz="2200">
              <a:latin typeface="Times New Roman"/>
              <a:cs typeface="Times New Roman"/>
            </a:endParaRPr>
          </a:p>
          <a:p>
            <a:pPr marL="12700" marR="803910">
              <a:lnSpc>
                <a:spcPts val="2720"/>
              </a:lnSpc>
              <a:spcBef>
                <a:spcPts val="20"/>
              </a:spcBef>
            </a:pPr>
            <a:r>
              <a:rPr dirty="0" sz="2200" spc="300">
                <a:latin typeface="Times New Roman"/>
                <a:cs typeface="Times New Roman"/>
              </a:rPr>
              <a:t>input </a:t>
            </a:r>
            <a:r>
              <a:rPr dirty="0" sz="2200" spc="315">
                <a:latin typeface="Times New Roman"/>
                <a:cs typeface="Times New Roman"/>
              </a:rPr>
              <a:t>output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92490" y="8646722"/>
            <a:ext cx="3408045" cy="13912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25"/>
              </a:spcBef>
            </a:pP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40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context;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640"/>
              </a:lnSpc>
              <a:spcBef>
                <a:spcPts val="80"/>
              </a:spcBef>
            </a:pP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40">
                <a:latin typeface="Times New Roman"/>
                <a:cs typeface="Times New Roman"/>
              </a:rPr>
              <a:t> </a:t>
            </a:r>
            <a:r>
              <a:rPr dirty="0" sz="2200" spc="165">
                <a:latin typeface="Times New Roman"/>
                <a:cs typeface="Times New Roman"/>
              </a:rPr>
              <a:t>s;</a:t>
            </a:r>
            <a:endParaRPr sz="220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</a:pP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40">
                <a:latin typeface="Times New Roman"/>
                <a:cs typeface="Times New Roman"/>
              </a:rPr>
              <a:t> </a:t>
            </a:r>
            <a:r>
              <a:rPr dirty="0" sz="2200" spc="285">
                <a:latin typeface="Times New Roman"/>
                <a:cs typeface="Times New Roman"/>
              </a:rPr>
              <a:t>s.getInputStream();</a:t>
            </a:r>
            <a:endParaRPr sz="2200">
              <a:latin typeface="Times New Roman"/>
              <a:cs typeface="Times New Roman"/>
            </a:endParaRPr>
          </a:p>
          <a:p>
            <a:pPr marL="45720">
              <a:lnSpc>
                <a:spcPct val="100000"/>
              </a:lnSpc>
              <a:spcBef>
                <a:spcPts val="80"/>
              </a:spcBef>
            </a:pP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40"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s.getOutputStream();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11340" y="10018407"/>
            <a:ext cx="547243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9255">
              <a:lnSpc>
                <a:spcPct val="100000"/>
              </a:lnSpc>
              <a:spcBef>
                <a:spcPts val="125"/>
              </a:spcBef>
            </a:pPr>
            <a:r>
              <a:rPr dirty="0" sz="2200" spc="285">
                <a:latin typeface="Times New Roman"/>
                <a:cs typeface="Times New Roman"/>
              </a:rPr>
              <a:t>requestParsingTimeLimit</a:t>
            </a:r>
            <a:r>
              <a:rPr dirty="0" sz="2200" spc="12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25"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10000;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850691" y="5798641"/>
            <a:ext cx="166878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130">
                <a:solidFill>
                  <a:srgbClr val="FFFFFF"/>
                </a:solidFill>
                <a:latin typeface="Tahoma"/>
                <a:cs typeface="Tahoma"/>
              </a:rPr>
              <a:t>TEAM</a:t>
            </a:r>
            <a:r>
              <a:rPr dirty="0" sz="215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Tahoma"/>
                <a:cs typeface="Tahoma"/>
              </a:rPr>
              <a:t>RULES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657010" y="7610104"/>
            <a:ext cx="4966335" cy="1746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Every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0">
                <a:solidFill>
                  <a:srgbClr val="35965B"/>
                </a:solidFill>
                <a:latin typeface="Times New Roman"/>
                <a:cs typeface="Times New Roman"/>
              </a:rPr>
              <a:t>Programmer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has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his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own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589280" algn="l"/>
              </a:tabLst>
            </a:pP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	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favourite</a:t>
            </a:r>
            <a:r>
              <a:rPr dirty="0" sz="2200" spc="204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formatting</a:t>
            </a:r>
            <a:r>
              <a:rPr dirty="0" sz="220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rules.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But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95">
                <a:solidFill>
                  <a:srgbClr val="35965B"/>
                </a:solidFill>
                <a:latin typeface="Times New Roman"/>
                <a:cs typeface="Times New Roman"/>
              </a:rPr>
              <a:t>if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he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works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in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0">
                <a:solidFill>
                  <a:srgbClr val="35965B"/>
                </a:solidFill>
                <a:latin typeface="Times New Roman"/>
                <a:cs typeface="Times New Roman"/>
              </a:rPr>
              <a:t>team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then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0">
                <a:solidFill>
                  <a:srgbClr val="35965B"/>
                </a:solidFill>
                <a:latin typeface="Times New Roman"/>
                <a:cs typeface="Times New Roman"/>
              </a:rPr>
              <a:t>team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rules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53780" y="775408"/>
            <a:ext cx="9004935" cy="3985260"/>
          </a:xfrm>
          <a:prstGeom prst="rect">
            <a:avLst/>
          </a:prstGeom>
        </p:spPr>
        <p:txBody>
          <a:bodyPr wrap="square" lIns="0" tIns="219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6100" spc="-10" b="1">
                <a:solidFill>
                  <a:srgbClr val="C9C3BA"/>
                </a:solidFill>
                <a:latin typeface="Tahoma"/>
                <a:cs typeface="Tahoma"/>
              </a:rPr>
              <a:t>HORIZONTAL</a:t>
            </a:r>
            <a:endParaRPr sz="6100">
              <a:latin typeface="Tahoma"/>
              <a:cs typeface="Tahoma"/>
            </a:endParaRPr>
          </a:p>
          <a:p>
            <a:pPr algn="just" marL="563880" marR="202565" indent="-164465">
              <a:lnSpc>
                <a:spcPct val="103099"/>
              </a:lnSpc>
              <a:spcBef>
                <a:spcPts val="540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void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latin typeface="Times New Roman"/>
                <a:cs typeface="Times New Roman"/>
              </a:rPr>
              <a:t>PersistLogicResultToTheDataAccessObject()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265">
                <a:latin typeface="Times New Roman"/>
                <a:cs typeface="Times New Roman"/>
              </a:rPr>
              <a:t>Query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 spc="310">
                <a:latin typeface="Times New Roman"/>
                <a:cs typeface="Times New Roman"/>
              </a:rPr>
              <a:t>query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r>
              <a:rPr dirty="0" sz="2200" spc="15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Query();</a:t>
            </a:r>
            <a:endParaRPr sz="2200">
              <a:latin typeface="Times New Roman"/>
              <a:cs typeface="Times New Roman"/>
            </a:endParaRPr>
          </a:p>
          <a:p>
            <a:pPr algn="just" marL="563880">
              <a:lnSpc>
                <a:spcPct val="100000"/>
              </a:lnSpc>
              <a:spcBef>
                <a:spcPts val="80"/>
              </a:spcBef>
            </a:pPr>
            <a:r>
              <a:rPr dirty="0" sz="2200" spc="270">
                <a:latin typeface="Times New Roman"/>
                <a:cs typeface="Times New Roman"/>
              </a:rPr>
              <a:t>Result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result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r>
              <a:rPr dirty="0" sz="2200" spc="16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Result();</a:t>
            </a:r>
            <a:endParaRPr sz="2200">
              <a:latin typeface="Times New Roman"/>
              <a:cs typeface="Times New Roman"/>
            </a:endParaRPr>
          </a:p>
          <a:p>
            <a:pPr algn="just" marL="563880" marR="5080">
              <a:lnSpc>
                <a:spcPct val="101499"/>
              </a:lnSpc>
              <a:spcBef>
                <a:spcPts val="40"/>
              </a:spcBef>
            </a:pPr>
            <a:r>
              <a:rPr dirty="0" sz="2200" spc="290">
                <a:latin typeface="Times New Roman"/>
                <a:cs typeface="Times New Roman"/>
              </a:rPr>
              <a:t>when(businessLogic.handle(query)).thenReturn(result); </a:t>
            </a:r>
            <a:r>
              <a:rPr dirty="0" sz="2200" spc="285">
                <a:latin typeface="Times New Roman"/>
                <a:cs typeface="Times New Roman"/>
              </a:rPr>
              <a:t>Response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305">
                <a:latin typeface="Times New Roman"/>
                <a:cs typeface="Times New Roman"/>
              </a:rPr>
              <a:t>response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controller.doSomethingWith(query); </a:t>
            </a:r>
            <a:r>
              <a:rPr dirty="0" sz="2200" spc="315">
                <a:latin typeface="Times New Roman"/>
                <a:cs typeface="Times New Roman"/>
              </a:rPr>
              <a:t>assertThat(response.status(),</a:t>
            </a:r>
            <a:r>
              <a:rPr dirty="0" sz="2200" spc="320">
                <a:latin typeface="Times New Roman"/>
                <a:cs typeface="Times New Roman"/>
              </a:rPr>
              <a:t> </a:t>
            </a:r>
            <a:r>
              <a:rPr dirty="0" sz="2200" spc="210">
                <a:latin typeface="Times New Roman"/>
                <a:cs typeface="Times New Roman"/>
              </a:rPr>
              <a:t>is(OK));</a:t>
            </a:r>
            <a:endParaRPr sz="2200">
              <a:latin typeface="Times New Roman"/>
              <a:cs typeface="Times New Roman"/>
            </a:endParaRPr>
          </a:p>
          <a:p>
            <a:pPr algn="just" marL="563880">
              <a:lnSpc>
                <a:spcPct val="100000"/>
              </a:lnSpc>
              <a:spcBef>
                <a:spcPts val="80"/>
              </a:spcBef>
            </a:pPr>
            <a:r>
              <a:rPr dirty="0" sz="2200" spc="270">
                <a:latin typeface="Times New Roman"/>
                <a:cs typeface="Times New Roman"/>
              </a:rPr>
              <a:t>verify(dataAccessObject.persist(result));</a:t>
            </a:r>
            <a:endParaRPr sz="2200">
              <a:latin typeface="Times New Roman"/>
              <a:cs typeface="Times New Roman"/>
            </a:endParaRPr>
          </a:p>
          <a:p>
            <a:pPr marL="400050">
              <a:lnSpc>
                <a:spcPct val="100000"/>
              </a:lnSpc>
              <a:spcBef>
                <a:spcPts val="85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-1591"/>
            <a:ext cx="20104100" cy="11311890"/>
            <a:chOff x="0" y="-1591"/>
            <a:chExt cx="20104100" cy="113118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346001" y="-1591"/>
              <a:ext cx="9412605" cy="11311890"/>
            </a:xfrm>
            <a:custGeom>
              <a:avLst/>
              <a:gdLst/>
              <a:ahLst/>
              <a:cxnLst/>
              <a:rect l="l" t="t" r="r" b="b"/>
              <a:pathLst>
                <a:path w="9412605" h="11311890">
                  <a:moveTo>
                    <a:pt x="0" y="0"/>
                  </a:moveTo>
                  <a:lnTo>
                    <a:pt x="9412093" y="0"/>
                  </a:lnTo>
                  <a:lnTo>
                    <a:pt x="9412093" y="11311744"/>
                  </a:lnTo>
                  <a:lnTo>
                    <a:pt x="0" y="11311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100F">
                <a:alpha val="7548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454351" y="2199492"/>
              <a:ext cx="5193030" cy="2318385"/>
            </a:xfrm>
            <a:custGeom>
              <a:avLst/>
              <a:gdLst/>
              <a:ahLst/>
              <a:cxnLst/>
              <a:rect l="l" t="t" r="r" b="b"/>
              <a:pathLst>
                <a:path w="5193030" h="2318385">
                  <a:moveTo>
                    <a:pt x="996070" y="2318391"/>
                  </a:moveTo>
                  <a:lnTo>
                    <a:pt x="0" y="0"/>
                  </a:lnTo>
                  <a:lnTo>
                    <a:pt x="5192721" y="880611"/>
                  </a:lnTo>
                  <a:lnTo>
                    <a:pt x="4042926" y="2242307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87056" y="2144301"/>
            <a:ext cx="4065904" cy="3237865"/>
          </a:xfrm>
          <a:prstGeom prst="rect"/>
        </p:spPr>
        <p:txBody>
          <a:bodyPr wrap="square" lIns="0" tIns="220980" rIns="0" bIns="0" rtlCol="0" vert="horz">
            <a:spAutoFit/>
          </a:bodyPr>
          <a:lstStyle/>
          <a:p>
            <a:pPr marL="1226820">
              <a:lnSpc>
                <a:spcPct val="100000"/>
              </a:lnSpc>
              <a:spcBef>
                <a:spcPts val="1740"/>
              </a:spcBef>
            </a:pPr>
            <a:r>
              <a:rPr dirty="0" sz="14850" spc="500" b="0">
                <a:solidFill>
                  <a:srgbClr val="C9C3BA"/>
                </a:solidFill>
                <a:latin typeface="Tahoma"/>
                <a:cs typeface="Tahoma"/>
              </a:rPr>
              <a:t>6</a:t>
            </a:r>
            <a:endParaRPr sz="14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4450" spc="580" b="0">
                <a:solidFill>
                  <a:srgbClr val="C9C3BA"/>
                </a:solidFill>
                <a:latin typeface="Tahoma"/>
                <a:cs typeface="Tahoma"/>
              </a:rPr>
              <a:t>CLEAN</a:t>
            </a:r>
            <a:r>
              <a:rPr dirty="0" sz="4450" spc="650" b="0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450" spc="570" b="0">
                <a:solidFill>
                  <a:srgbClr val="C9C3BA"/>
                </a:solidFill>
                <a:latin typeface="Tahoma"/>
                <a:cs typeface="Tahoma"/>
              </a:rPr>
              <a:t>CODE</a:t>
            </a:r>
            <a:endParaRPr sz="445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338106" y="674639"/>
            <a:ext cx="5427980" cy="6297930"/>
            <a:chOff x="7338106" y="674639"/>
            <a:chExt cx="5427980" cy="6297930"/>
          </a:xfrm>
        </p:grpSpPr>
        <p:sp>
          <p:nvSpPr>
            <p:cNvPr id="9" name="object 9" descr=""/>
            <p:cNvSpPr/>
            <p:nvPr/>
          </p:nvSpPr>
          <p:spPr>
            <a:xfrm>
              <a:off x="8943254" y="5495620"/>
              <a:ext cx="1816100" cy="1471930"/>
            </a:xfrm>
            <a:custGeom>
              <a:avLst/>
              <a:gdLst/>
              <a:ahLst/>
              <a:cxnLst/>
              <a:rect l="l" t="t" r="r" b="b"/>
              <a:pathLst>
                <a:path w="1816100" h="1471929">
                  <a:moveTo>
                    <a:pt x="0" y="0"/>
                  </a:moveTo>
                  <a:lnTo>
                    <a:pt x="611074" y="1471568"/>
                  </a:lnTo>
                  <a:lnTo>
                    <a:pt x="1815714" y="3519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532113" y="679874"/>
              <a:ext cx="3211830" cy="3363595"/>
            </a:xfrm>
            <a:custGeom>
              <a:avLst/>
              <a:gdLst/>
              <a:ahLst/>
              <a:cxnLst/>
              <a:rect l="l" t="t" r="r" b="b"/>
              <a:pathLst>
                <a:path w="3211829" h="3363595">
                  <a:moveTo>
                    <a:pt x="0" y="3006043"/>
                  </a:moveTo>
                  <a:lnTo>
                    <a:pt x="1520896" y="0"/>
                  </a:lnTo>
                  <a:lnTo>
                    <a:pt x="3211392" y="3363011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343341" y="4965653"/>
              <a:ext cx="5417820" cy="1075690"/>
            </a:xfrm>
            <a:custGeom>
              <a:avLst/>
              <a:gdLst/>
              <a:ahLst/>
              <a:cxnLst/>
              <a:rect l="l" t="t" r="r" b="b"/>
              <a:pathLst>
                <a:path w="5417820" h="1075689">
                  <a:moveTo>
                    <a:pt x="531233" y="0"/>
                  </a:moveTo>
                  <a:lnTo>
                    <a:pt x="0" y="1075229"/>
                  </a:lnTo>
                  <a:lnTo>
                    <a:pt x="5417471" y="1075229"/>
                  </a:lnTo>
                  <a:lnTo>
                    <a:pt x="4963691" y="142886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819583" y="7379744"/>
            <a:ext cx="8121650" cy="2475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200910" marR="2198370">
              <a:lnSpc>
                <a:spcPct val="100200"/>
              </a:lnSpc>
              <a:spcBef>
                <a:spcPts val="95"/>
              </a:spcBef>
            </a:pPr>
            <a:r>
              <a:rPr dirty="0" sz="5350" spc="204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5350" spc="-4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15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5350" spc="-5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405" b="1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dirty="0" sz="5350" spc="-4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24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350" spc="-5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4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5350" spc="-4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7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5350" spc="-5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525" b="1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dirty="0" sz="535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5350" spc="-48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5350" spc="-4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5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53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  <a:tabLst>
                <a:tab pos="2582545" algn="l"/>
              </a:tabLst>
            </a:pPr>
            <a:r>
              <a:rPr dirty="0" sz="535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5350" spc="-6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5350" spc="-8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7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5350" spc="-8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5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53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5350" spc="-47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5350" spc="-4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7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5350" spc="-4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47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5350" spc="-5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5350" spc="-4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4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5350" spc="-4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7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5350" spc="-4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5350" spc="-4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47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5350" spc="-4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24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350" spc="-4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52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5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4078" y="5120290"/>
            <a:ext cx="20112355" cy="6188710"/>
            <a:chOff x="-4078" y="5120290"/>
            <a:chExt cx="20112355" cy="6188710"/>
          </a:xfrm>
        </p:grpSpPr>
        <p:sp>
          <p:nvSpPr>
            <p:cNvPr id="3" name="object 3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74840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5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348515" y="5798641"/>
            <a:ext cx="264287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>
                <a:latin typeface="Tahoma"/>
                <a:cs typeface="Tahoma"/>
              </a:rPr>
              <a:t>DATA</a:t>
            </a:r>
            <a:r>
              <a:rPr dirty="0" sz="2150" spc="-125">
                <a:latin typeface="Tahoma"/>
                <a:cs typeface="Tahoma"/>
              </a:rPr>
              <a:t> </a:t>
            </a:r>
            <a:r>
              <a:rPr dirty="0" sz="2150" spc="55">
                <a:latin typeface="Tahoma"/>
                <a:cs typeface="Tahoma"/>
              </a:rPr>
              <a:t>ABSTRACTION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494863" y="2500312"/>
            <a:ext cx="723392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965B"/>
                </a:solidFill>
                <a:latin typeface="Times New Roman"/>
                <a:cs typeface="Times New Roman"/>
              </a:rPr>
              <a:t>objects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hide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their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data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behind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abstractions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and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expose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functions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that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operate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on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that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data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494863" y="3536930"/>
            <a:ext cx="573214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data</a:t>
            </a:r>
            <a:r>
              <a:rPr dirty="0" sz="2200" spc="20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965B"/>
                </a:solidFill>
                <a:latin typeface="Times New Roman"/>
                <a:cs typeface="Times New Roman"/>
              </a:rPr>
              <a:t>structure</a:t>
            </a:r>
            <a:r>
              <a:rPr dirty="0" sz="2200" spc="20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expose</a:t>
            </a:r>
            <a:r>
              <a:rPr dirty="0" sz="2200" spc="20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their</a:t>
            </a:r>
            <a:r>
              <a:rPr dirty="0" sz="2200" spc="20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data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and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have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no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meaningful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functions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924170" y="5798641"/>
            <a:ext cx="410972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60">
                <a:latin typeface="Tahoma"/>
                <a:cs typeface="Tahoma"/>
              </a:rPr>
              <a:t>DATA/OBJECT</a:t>
            </a:r>
            <a:r>
              <a:rPr dirty="0" sz="2150" spc="5">
                <a:latin typeface="Tahoma"/>
                <a:cs typeface="Tahoma"/>
              </a:rPr>
              <a:t> </a:t>
            </a:r>
            <a:r>
              <a:rPr dirty="0" sz="2150">
                <a:latin typeface="Tahoma"/>
                <a:cs typeface="Tahoma"/>
              </a:rPr>
              <a:t>ANTI-</a:t>
            </a:r>
            <a:r>
              <a:rPr dirty="0" sz="2150" spc="85">
                <a:latin typeface="Tahoma"/>
                <a:cs typeface="Tahoma"/>
              </a:rPr>
              <a:t>SYMMETRY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1426" y="-65054"/>
            <a:ext cx="9977755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30"/>
              <a:t> </a:t>
            </a:r>
            <a:r>
              <a:rPr dirty="0" spc="-10"/>
              <a:t>STRUCTURE: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353780" y="746711"/>
            <a:ext cx="6640830" cy="1961514"/>
          </a:xfrm>
          <a:prstGeom prst="rect">
            <a:avLst/>
          </a:prstGeom>
        </p:spPr>
        <p:txBody>
          <a:bodyPr wrap="square" lIns="0" tIns="248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dirty="0" sz="6100" spc="-10" b="1">
                <a:solidFill>
                  <a:srgbClr val="C9C3BA"/>
                </a:solidFill>
                <a:latin typeface="Tahoma"/>
                <a:cs typeface="Tahoma"/>
              </a:rPr>
              <a:t>OBJECTS</a:t>
            </a:r>
            <a:endParaRPr sz="6100">
              <a:latin typeface="Tahoma"/>
              <a:cs typeface="Tahoma"/>
            </a:endParaRPr>
          </a:p>
          <a:p>
            <a:pPr marL="263525">
              <a:lnSpc>
                <a:spcPct val="100000"/>
              </a:lnSpc>
              <a:spcBef>
                <a:spcPts val="700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interface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latin typeface="Times New Roman"/>
                <a:cs typeface="Times New Roman"/>
              </a:rPr>
              <a:t>Vehicle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80"/>
              </a:spcBef>
            </a:pP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double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latin typeface="Times New Roman"/>
                <a:cs typeface="Times New Roman"/>
              </a:rPr>
              <a:t>getFuelTankCapacityInGallons();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64021" y="2678317"/>
            <a:ext cx="452628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double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latin typeface="Times New Roman"/>
                <a:cs typeface="Times New Roman"/>
              </a:rPr>
              <a:t>getGallonsOfGasoline();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05082" y="3023857"/>
            <a:ext cx="16700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05082" y="3714935"/>
            <a:ext cx="5683885" cy="10458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69D7"/>
                </a:solidFill>
                <a:latin typeface="Times New Roman"/>
                <a:cs typeface="Times New Roman"/>
              </a:rPr>
              <a:t>interface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latin typeface="Times New Roman"/>
                <a:cs typeface="Times New Roman"/>
              </a:rPr>
              <a:t>Vehicle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471170">
              <a:lnSpc>
                <a:spcPts val="2640"/>
              </a:lnSpc>
              <a:spcBef>
                <a:spcPts val="80"/>
              </a:spcBef>
            </a:pPr>
            <a:r>
              <a:rPr dirty="0" sz="2200" spc="240">
                <a:solidFill>
                  <a:srgbClr val="3569D7"/>
                </a:solidFill>
                <a:latin typeface="Times New Roman"/>
                <a:cs typeface="Times New Roman"/>
              </a:rPr>
              <a:t>double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getPercentFuelRemaining();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950888" y="1995531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20" h="562610">
                <a:moveTo>
                  <a:pt x="528751" y="29591"/>
                </a:moveTo>
                <a:lnTo>
                  <a:pt x="425653" y="29591"/>
                </a:lnTo>
                <a:lnTo>
                  <a:pt x="381457" y="0"/>
                </a:lnTo>
                <a:lnTo>
                  <a:pt x="42697" y="0"/>
                </a:lnTo>
                <a:lnTo>
                  <a:pt x="31076" y="15494"/>
                </a:lnTo>
                <a:lnTo>
                  <a:pt x="27051" y="35128"/>
                </a:lnTo>
                <a:lnTo>
                  <a:pt x="27165" y="52006"/>
                </a:lnTo>
                <a:lnTo>
                  <a:pt x="27965" y="59169"/>
                </a:lnTo>
                <a:lnTo>
                  <a:pt x="18643" y="91744"/>
                </a:lnTo>
                <a:lnTo>
                  <a:pt x="19685" y="120180"/>
                </a:lnTo>
                <a:lnTo>
                  <a:pt x="24853" y="140284"/>
                </a:lnTo>
                <a:lnTo>
                  <a:pt x="27965" y="147904"/>
                </a:lnTo>
                <a:lnTo>
                  <a:pt x="10134" y="178523"/>
                </a:lnTo>
                <a:lnTo>
                  <a:pt x="6794" y="209842"/>
                </a:lnTo>
                <a:lnTo>
                  <a:pt x="10363" y="234226"/>
                </a:lnTo>
                <a:lnTo>
                  <a:pt x="13233" y="244043"/>
                </a:lnTo>
                <a:lnTo>
                  <a:pt x="0" y="291414"/>
                </a:lnTo>
                <a:lnTo>
                  <a:pt x="6794" y="323532"/>
                </a:lnTo>
                <a:lnTo>
                  <a:pt x="20485" y="341795"/>
                </a:lnTo>
                <a:lnTo>
                  <a:pt x="27965" y="347573"/>
                </a:lnTo>
                <a:lnTo>
                  <a:pt x="241541" y="354965"/>
                </a:lnTo>
                <a:lnTo>
                  <a:pt x="226809" y="443712"/>
                </a:lnTo>
                <a:lnTo>
                  <a:pt x="241541" y="532447"/>
                </a:lnTo>
                <a:lnTo>
                  <a:pt x="281355" y="559714"/>
                </a:lnTo>
                <a:lnTo>
                  <a:pt x="311505" y="562025"/>
                </a:lnTo>
                <a:lnTo>
                  <a:pt x="330606" y="553250"/>
                </a:lnTo>
                <a:lnTo>
                  <a:pt x="337273" y="547243"/>
                </a:lnTo>
                <a:lnTo>
                  <a:pt x="352005" y="391947"/>
                </a:lnTo>
                <a:lnTo>
                  <a:pt x="440385" y="281012"/>
                </a:lnTo>
                <a:lnTo>
                  <a:pt x="528751" y="281012"/>
                </a:lnTo>
                <a:lnTo>
                  <a:pt x="528751" y="29591"/>
                </a:lnTo>
                <a:close/>
              </a:path>
              <a:path w="756920" h="562610">
                <a:moveTo>
                  <a:pt x="756500" y="0"/>
                </a:moveTo>
                <a:lnTo>
                  <a:pt x="565404" y="0"/>
                </a:lnTo>
                <a:lnTo>
                  <a:pt x="565404" y="332460"/>
                </a:lnTo>
                <a:lnTo>
                  <a:pt x="756500" y="363867"/>
                </a:lnTo>
                <a:lnTo>
                  <a:pt x="756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6950888" y="3815619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20" h="562610">
                <a:moveTo>
                  <a:pt x="528751" y="281012"/>
                </a:moveTo>
                <a:lnTo>
                  <a:pt x="440385" y="281012"/>
                </a:lnTo>
                <a:lnTo>
                  <a:pt x="352005" y="170091"/>
                </a:lnTo>
                <a:lnTo>
                  <a:pt x="337273" y="14795"/>
                </a:lnTo>
                <a:lnTo>
                  <a:pt x="330606" y="8788"/>
                </a:lnTo>
                <a:lnTo>
                  <a:pt x="311505" y="0"/>
                </a:lnTo>
                <a:lnTo>
                  <a:pt x="281355" y="2311"/>
                </a:lnTo>
                <a:lnTo>
                  <a:pt x="241541" y="29578"/>
                </a:lnTo>
                <a:lnTo>
                  <a:pt x="226809" y="118325"/>
                </a:lnTo>
                <a:lnTo>
                  <a:pt x="241541" y="207060"/>
                </a:lnTo>
                <a:lnTo>
                  <a:pt x="27965" y="214464"/>
                </a:lnTo>
                <a:lnTo>
                  <a:pt x="20485" y="220230"/>
                </a:lnTo>
                <a:lnTo>
                  <a:pt x="6794" y="238493"/>
                </a:lnTo>
                <a:lnTo>
                  <a:pt x="0" y="270611"/>
                </a:lnTo>
                <a:lnTo>
                  <a:pt x="13233" y="317995"/>
                </a:lnTo>
                <a:lnTo>
                  <a:pt x="10363" y="327812"/>
                </a:lnTo>
                <a:lnTo>
                  <a:pt x="6794" y="352196"/>
                </a:lnTo>
                <a:lnTo>
                  <a:pt x="10134" y="383501"/>
                </a:lnTo>
                <a:lnTo>
                  <a:pt x="27965" y="414121"/>
                </a:lnTo>
                <a:lnTo>
                  <a:pt x="24853" y="421754"/>
                </a:lnTo>
                <a:lnTo>
                  <a:pt x="19685" y="441858"/>
                </a:lnTo>
                <a:lnTo>
                  <a:pt x="18643" y="470281"/>
                </a:lnTo>
                <a:lnTo>
                  <a:pt x="27965" y="502869"/>
                </a:lnTo>
                <a:lnTo>
                  <a:pt x="27165" y="510032"/>
                </a:lnTo>
                <a:lnTo>
                  <a:pt x="27051" y="526897"/>
                </a:lnTo>
                <a:lnTo>
                  <a:pt x="31076" y="546544"/>
                </a:lnTo>
                <a:lnTo>
                  <a:pt x="42697" y="562025"/>
                </a:lnTo>
                <a:lnTo>
                  <a:pt x="381457" y="562025"/>
                </a:lnTo>
                <a:lnTo>
                  <a:pt x="425653" y="532447"/>
                </a:lnTo>
                <a:lnTo>
                  <a:pt x="528751" y="532447"/>
                </a:lnTo>
                <a:lnTo>
                  <a:pt x="528751" y="281012"/>
                </a:lnTo>
                <a:close/>
              </a:path>
              <a:path w="756920" h="562610">
                <a:moveTo>
                  <a:pt x="756500" y="198158"/>
                </a:moveTo>
                <a:lnTo>
                  <a:pt x="565404" y="229577"/>
                </a:lnTo>
                <a:lnTo>
                  <a:pt x="565404" y="562025"/>
                </a:lnTo>
                <a:lnTo>
                  <a:pt x="756500" y="562025"/>
                </a:lnTo>
                <a:lnTo>
                  <a:pt x="756500" y="198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322185" y="5798641"/>
            <a:ext cx="201485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TRAIN</a:t>
            </a:r>
            <a:r>
              <a:rPr dirty="0" sz="215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Tahoma"/>
                <a:cs typeface="Tahoma"/>
              </a:rPr>
              <a:t>WRECKS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625963" y="7557750"/>
            <a:ext cx="7921625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29">
                <a:latin typeface="Times New Roman"/>
                <a:cs typeface="Times New Roman"/>
              </a:rPr>
              <a:t>Options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opts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54">
                <a:latin typeface="Times New Roman"/>
                <a:cs typeface="Times New Roman"/>
              </a:rPr>
              <a:t>ctxt.getOptions();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190">
                <a:latin typeface="Times New Roman"/>
                <a:cs typeface="Times New Roman"/>
              </a:rPr>
              <a:t>File</a:t>
            </a:r>
            <a:r>
              <a:rPr dirty="0" sz="2200" spc="140">
                <a:latin typeface="Times New Roman"/>
                <a:cs typeface="Times New Roman"/>
              </a:rPr>
              <a:t> </a:t>
            </a:r>
            <a:r>
              <a:rPr dirty="0" sz="2200" spc="295">
                <a:latin typeface="Times New Roman"/>
                <a:cs typeface="Times New Roman"/>
              </a:rPr>
              <a:t>scratchDir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opts.getScratchDir();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final</a:t>
            </a:r>
            <a:r>
              <a:rPr dirty="0" sz="2200" spc="16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165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outputDir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scratchDir.getAbsolutePath();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8452866" y="7527131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20" h="562609">
                <a:moveTo>
                  <a:pt x="528751" y="281012"/>
                </a:moveTo>
                <a:lnTo>
                  <a:pt x="440372" y="281012"/>
                </a:lnTo>
                <a:lnTo>
                  <a:pt x="352005" y="170078"/>
                </a:lnTo>
                <a:lnTo>
                  <a:pt x="337273" y="14782"/>
                </a:lnTo>
                <a:lnTo>
                  <a:pt x="330606" y="8775"/>
                </a:lnTo>
                <a:lnTo>
                  <a:pt x="311492" y="0"/>
                </a:lnTo>
                <a:lnTo>
                  <a:pt x="281355" y="2311"/>
                </a:lnTo>
                <a:lnTo>
                  <a:pt x="241541" y="29578"/>
                </a:lnTo>
                <a:lnTo>
                  <a:pt x="226809" y="118313"/>
                </a:lnTo>
                <a:lnTo>
                  <a:pt x="241541" y="207060"/>
                </a:lnTo>
                <a:lnTo>
                  <a:pt x="27965" y="214452"/>
                </a:lnTo>
                <a:lnTo>
                  <a:pt x="20485" y="220230"/>
                </a:lnTo>
                <a:lnTo>
                  <a:pt x="6794" y="238493"/>
                </a:lnTo>
                <a:lnTo>
                  <a:pt x="0" y="270611"/>
                </a:lnTo>
                <a:lnTo>
                  <a:pt x="13233" y="317982"/>
                </a:lnTo>
                <a:lnTo>
                  <a:pt x="10363" y="327812"/>
                </a:lnTo>
                <a:lnTo>
                  <a:pt x="6794" y="352183"/>
                </a:lnTo>
                <a:lnTo>
                  <a:pt x="10134" y="383501"/>
                </a:lnTo>
                <a:lnTo>
                  <a:pt x="27965" y="414121"/>
                </a:lnTo>
                <a:lnTo>
                  <a:pt x="24853" y="421741"/>
                </a:lnTo>
                <a:lnTo>
                  <a:pt x="19685" y="441858"/>
                </a:lnTo>
                <a:lnTo>
                  <a:pt x="18643" y="470281"/>
                </a:lnTo>
                <a:lnTo>
                  <a:pt x="27965" y="502856"/>
                </a:lnTo>
                <a:lnTo>
                  <a:pt x="27152" y="510032"/>
                </a:lnTo>
                <a:lnTo>
                  <a:pt x="27038" y="526897"/>
                </a:lnTo>
                <a:lnTo>
                  <a:pt x="31076" y="546544"/>
                </a:lnTo>
                <a:lnTo>
                  <a:pt x="42697" y="562025"/>
                </a:lnTo>
                <a:lnTo>
                  <a:pt x="381457" y="562025"/>
                </a:lnTo>
                <a:lnTo>
                  <a:pt x="425653" y="532447"/>
                </a:lnTo>
                <a:lnTo>
                  <a:pt x="528751" y="532447"/>
                </a:lnTo>
                <a:lnTo>
                  <a:pt x="528751" y="281012"/>
                </a:lnTo>
                <a:close/>
              </a:path>
              <a:path w="756920" h="562609">
                <a:moveTo>
                  <a:pt x="756500" y="198158"/>
                </a:moveTo>
                <a:lnTo>
                  <a:pt x="565404" y="229565"/>
                </a:lnTo>
                <a:lnTo>
                  <a:pt x="565404" y="562025"/>
                </a:lnTo>
                <a:lnTo>
                  <a:pt x="756500" y="562025"/>
                </a:lnTo>
                <a:lnTo>
                  <a:pt x="756500" y="198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5819279" y="5641578"/>
            <a:ext cx="1656080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90500" marR="5080" indent="-178435">
              <a:lnSpc>
                <a:spcPct val="102299"/>
              </a:lnSpc>
              <a:spcBef>
                <a:spcPts val="35"/>
              </a:spcBef>
            </a:pPr>
            <a:r>
              <a:rPr dirty="0" sz="215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5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25">
                <a:solidFill>
                  <a:srgbClr val="FFFFFF"/>
                </a:solidFill>
                <a:latin typeface="Tahoma"/>
                <a:cs typeface="Tahoma"/>
              </a:rPr>
              <a:t>LAW</a:t>
            </a:r>
            <a:r>
              <a:rPr dirty="0" sz="21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05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2150" spc="75">
                <a:solidFill>
                  <a:srgbClr val="FFFFFF"/>
                </a:solidFill>
                <a:latin typeface="Tahoma"/>
                <a:cs typeface="Tahoma"/>
              </a:rPr>
              <a:t>DEMETER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3714631" y="7432099"/>
            <a:ext cx="5873115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module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not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know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about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424815" algn="l"/>
              </a:tabLst>
            </a:pP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	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innards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965B"/>
                </a:solidFill>
                <a:latin typeface="Times New Roman"/>
                <a:cs typeface="Times New Roman"/>
              </a:rPr>
              <a:t>objects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it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manipulates.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3714631" y="8458246"/>
            <a:ext cx="6356985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final</a:t>
            </a:r>
            <a:r>
              <a:rPr dirty="0" sz="2200" spc="16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F43F44"/>
                </a:solidFill>
                <a:latin typeface="Times New Roman"/>
                <a:cs typeface="Times New Roman"/>
              </a:rPr>
              <a:t>String</a:t>
            </a:r>
            <a:r>
              <a:rPr dirty="0" sz="2200" spc="165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outputDir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70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ctxt.getOptions()</a:t>
            </a:r>
            <a:endParaRPr sz="2200">
              <a:latin typeface="Times New Roman"/>
              <a:cs typeface="Times New Roman"/>
            </a:endParaRPr>
          </a:p>
          <a:p>
            <a:pPr marL="3488054">
              <a:lnSpc>
                <a:spcPct val="100000"/>
              </a:lnSpc>
              <a:spcBef>
                <a:spcPts val="80"/>
              </a:spcBef>
            </a:pPr>
            <a:r>
              <a:rPr dirty="0" sz="2200" spc="275">
                <a:latin typeface="Times New Roman"/>
                <a:cs typeface="Times New Roman"/>
              </a:rPr>
              <a:t>.getScratchDir()</a:t>
            </a:r>
            <a:endParaRPr sz="2200">
              <a:latin typeface="Times New Roman"/>
              <a:cs typeface="Times New Roman"/>
            </a:endParaRPr>
          </a:p>
          <a:p>
            <a:pPr marL="3488054">
              <a:lnSpc>
                <a:spcPct val="100000"/>
              </a:lnSpc>
              <a:spcBef>
                <a:spcPts val="80"/>
              </a:spcBef>
            </a:pPr>
            <a:r>
              <a:rPr dirty="0" sz="2200" spc="260">
                <a:latin typeface="Times New Roman"/>
                <a:cs typeface="Times New Roman"/>
              </a:rPr>
              <a:t>.getAbsolutePath();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5919615" y="9300038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19" h="562609">
                <a:moveTo>
                  <a:pt x="528751" y="29578"/>
                </a:moveTo>
                <a:lnTo>
                  <a:pt x="425653" y="29578"/>
                </a:lnTo>
                <a:lnTo>
                  <a:pt x="381469" y="0"/>
                </a:lnTo>
                <a:lnTo>
                  <a:pt x="42684" y="0"/>
                </a:lnTo>
                <a:lnTo>
                  <a:pt x="31064" y="15481"/>
                </a:lnTo>
                <a:lnTo>
                  <a:pt x="27038" y="35128"/>
                </a:lnTo>
                <a:lnTo>
                  <a:pt x="27152" y="51993"/>
                </a:lnTo>
                <a:lnTo>
                  <a:pt x="27952" y="59156"/>
                </a:lnTo>
                <a:lnTo>
                  <a:pt x="18630" y="91744"/>
                </a:lnTo>
                <a:lnTo>
                  <a:pt x="19672" y="120167"/>
                </a:lnTo>
                <a:lnTo>
                  <a:pt x="24853" y="140271"/>
                </a:lnTo>
                <a:lnTo>
                  <a:pt x="27952" y="147904"/>
                </a:lnTo>
                <a:lnTo>
                  <a:pt x="10121" y="178523"/>
                </a:lnTo>
                <a:lnTo>
                  <a:pt x="6794" y="209842"/>
                </a:lnTo>
                <a:lnTo>
                  <a:pt x="10363" y="234213"/>
                </a:lnTo>
                <a:lnTo>
                  <a:pt x="13233" y="244043"/>
                </a:lnTo>
                <a:lnTo>
                  <a:pt x="0" y="291414"/>
                </a:lnTo>
                <a:lnTo>
                  <a:pt x="6781" y="323532"/>
                </a:lnTo>
                <a:lnTo>
                  <a:pt x="20472" y="341795"/>
                </a:lnTo>
                <a:lnTo>
                  <a:pt x="27952" y="347573"/>
                </a:lnTo>
                <a:lnTo>
                  <a:pt x="241528" y="354965"/>
                </a:lnTo>
                <a:lnTo>
                  <a:pt x="226809" y="443699"/>
                </a:lnTo>
                <a:lnTo>
                  <a:pt x="241528" y="532447"/>
                </a:lnTo>
                <a:lnTo>
                  <a:pt x="281343" y="559714"/>
                </a:lnTo>
                <a:lnTo>
                  <a:pt x="311492" y="562025"/>
                </a:lnTo>
                <a:lnTo>
                  <a:pt x="330606" y="553250"/>
                </a:lnTo>
                <a:lnTo>
                  <a:pt x="337273" y="547230"/>
                </a:lnTo>
                <a:lnTo>
                  <a:pt x="351993" y="391934"/>
                </a:lnTo>
                <a:lnTo>
                  <a:pt x="440372" y="281012"/>
                </a:lnTo>
                <a:lnTo>
                  <a:pt x="528751" y="281012"/>
                </a:lnTo>
                <a:lnTo>
                  <a:pt x="528751" y="29578"/>
                </a:lnTo>
                <a:close/>
              </a:path>
              <a:path w="756919" h="562609">
                <a:moveTo>
                  <a:pt x="756488" y="0"/>
                </a:moveTo>
                <a:lnTo>
                  <a:pt x="565391" y="0"/>
                </a:lnTo>
                <a:lnTo>
                  <a:pt x="565391" y="332447"/>
                </a:lnTo>
                <a:lnTo>
                  <a:pt x="756488" y="363867"/>
                </a:lnTo>
                <a:lnTo>
                  <a:pt x="7564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2010409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0104099" y="11308556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close/>
              </a:path>
            </a:pathLst>
          </a:custGeom>
          <a:solidFill>
            <a:srgbClr val="10100F">
              <a:alpha val="7548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7145874" y="1791300"/>
            <a:ext cx="5812790" cy="3799204"/>
            <a:chOff x="7145874" y="1791300"/>
            <a:chExt cx="5812790" cy="3799204"/>
          </a:xfrm>
        </p:grpSpPr>
        <p:sp>
          <p:nvSpPr>
            <p:cNvPr id="7" name="object 7" descr=""/>
            <p:cNvSpPr/>
            <p:nvPr/>
          </p:nvSpPr>
          <p:spPr>
            <a:xfrm>
              <a:off x="11102667" y="3089908"/>
              <a:ext cx="704850" cy="936625"/>
            </a:xfrm>
            <a:custGeom>
              <a:avLst/>
              <a:gdLst/>
              <a:ahLst/>
              <a:cxnLst/>
              <a:rect l="l" t="t" r="r" b="b"/>
              <a:pathLst>
                <a:path w="704850" h="936625">
                  <a:moveTo>
                    <a:pt x="0" y="936338"/>
                  </a:moveTo>
                  <a:lnTo>
                    <a:pt x="704439" y="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008481" y="3098398"/>
              <a:ext cx="1060450" cy="1410970"/>
            </a:xfrm>
            <a:custGeom>
              <a:avLst/>
              <a:gdLst/>
              <a:ahLst/>
              <a:cxnLst/>
              <a:rect l="l" t="t" r="r" b="b"/>
              <a:pathLst>
                <a:path w="1060450" h="1410970">
                  <a:moveTo>
                    <a:pt x="0" y="1410733"/>
                  </a:moveTo>
                  <a:lnTo>
                    <a:pt x="1060340" y="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151110" y="1796535"/>
              <a:ext cx="5802630" cy="3789045"/>
            </a:xfrm>
            <a:custGeom>
              <a:avLst/>
              <a:gdLst/>
              <a:ahLst/>
              <a:cxnLst/>
              <a:rect l="l" t="t" r="r" b="b"/>
              <a:pathLst>
                <a:path w="5802630" h="3789045">
                  <a:moveTo>
                    <a:pt x="4724366" y="2331356"/>
                  </a:moveTo>
                  <a:lnTo>
                    <a:pt x="5802049" y="3788718"/>
                  </a:lnTo>
                  <a:lnTo>
                    <a:pt x="0" y="3757624"/>
                  </a:lnTo>
                  <a:lnTo>
                    <a:pt x="2892889" y="0"/>
                  </a:lnTo>
                  <a:lnTo>
                    <a:pt x="3946223" y="1374903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400626" y="2919147"/>
            <a:ext cx="1118870" cy="22872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850" spc="500" b="0">
                <a:solidFill>
                  <a:srgbClr val="C9C3BA"/>
                </a:solidFill>
                <a:latin typeface="Tahoma"/>
                <a:cs typeface="Tahoma"/>
              </a:rPr>
              <a:t>7</a:t>
            </a:r>
            <a:endParaRPr sz="148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751552" y="6657254"/>
            <a:ext cx="10512425" cy="2266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71120">
              <a:lnSpc>
                <a:spcPct val="100000"/>
              </a:lnSpc>
              <a:spcBef>
                <a:spcPts val="95"/>
              </a:spcBef>
              <a:tabLst>
                <a:tab pos="3974465" algn="l"/>
              </a:tabLst>
            </a:pPr>
            <a:r>
              <a:rPr dirty="0" sz="6600" spc="-28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6600" spc="-6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58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58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600" spc="-6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20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6600" spc="-6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64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6600" b="1">
                <a:solidFill>
                  <a:srgbClr val="FFFFFF"/>
                </a:solidFill>
                <a:latin typeface="Tahoma"/>
                <a:cs typeface="Tahoma"/>
              </a:rPr>
              <a:t>	H</a:t>
            </a:r>
            <a:r>
              <a:rPr dirty="0" sz="6600" spc="-6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38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124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6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6600" spc="-6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600" spc="-5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6600">
              <a:latin typeface="Tahoma"/>
              <a:cs typeface="Tahoma"/>
            </a:endParaRPr>
          </a:p>
          <a:p>
            <a:pPr algn="ctr" marL="6350">
              <a:lnSpc>
                <a:spcPct val="100000"/>
              </a:lnSpc>
              <a:spcBef>
                <a:spcPts val="2990"/>
              </a:spcBef>
            </a:pP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Things</a:t>
            </a:r>
            <a:r>
              <a:rPr dirty="0" sz="2450" spc="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450" spc="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go</a:t>
            </a:r>
            <a:r>
              <a:rPr dirty="0" sz="2450" spc="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wrong,</a:t>
            </a:r>
            <a:r>
              <a:rPr dirty="0" sz="2450" spc="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450" spc="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ahoma"/>
                <a:cs typeface="Tahoma"/>
              </a:rPr>
              <a:t>when</a:t>
            </a:r>
            <a:r>
              <a:rPr dirty="0" sz="2450" spc="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0">
                <a:solidFill>
                  <a:srgbClr val="FFFFFF"/>
                </a:solidFill>
                <a:latin typeface="Tahoma"/>
                <a:cs typeface="Tahoma"/>
              </a:rPr>
              <a:t>they</a:t>
            </a:r>
            <a:r>
              <a:rPr dirty="0" sz="245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do,</a:t>
            </a:r>
            <a:r>
              <a:rPr dirty="0" sz="2450" spc="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dirty="0" sz="2450" spc="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dirty="0" sz="2450" spc="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Tahoma"/>
                <a:cs typeface="Tahoma"/>
              </a:rPr>
              <a:t>programmers</a:t>
            </a:r>
            <a:endParaRPr sz="24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2450" spc="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0">
                <a:solidFill>
                  <a:srgbClr val="FFFFFF"/>
                </a:solidFill>
                <a:latin typeface="Tahoma"/>
                <a:cs typeface="Tahoma"/>
              </a:rPr>
              <a:t>responsible</a:t>
            </a:r>
            <a:r>
              <a:rPr dirty="0" sz="245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making</a:t>
            </a:r>
            <a:r>
              <a:rPr dirty="0" sz="2450" spc="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FFFFFF"/>
                </a:solidFill>
                <a:latin typeface="Tahoma"/>
                <a:cs typeface="Tahoma"/>
              </a:rPr>
              <a:t>sure</a:t>
            </a:r>
            <a:r>
              <a:rPr dirty="0" sz="245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5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2450" spc="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5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245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85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dirty="0" sz="2450" spc="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0">
                <a:solidFill>
                  <a:srgbClr val="FFFFFF"/>
                </a:solidFill>
                <a:latin typeface="Tahoma"/>
                <a:cs typeface="Tahoma"/>
              </a:rPr>
              <a:t>does</a:t>
            </a:r>
            <a:r>
              <a:rPr dirty="0" sz="2450" spc="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Tahoma"/>
                <a:cs typeface="Tahoma"/>
              </a:rPr>
              <a:t>what</a:t>
            </a:r>
            <a:r>
              <a:rPr dirty="0" sz="2450" spc="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5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dirty="0" sz="245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60">
                <a:solidFill>
                  <a:srgbClr val="FFFFFF"/>
                </a:solidFill>
                <a:latin typeface="Tahoma"/>
                <a:cs typeface="Tahoma"/>
              </a:rPr>
              <a:t>needs</a:t>
            </a:r>
            <a:r>
              <a:rPr dirty="0" sz="2450" spc="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7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450" spc="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Tahoma"/>
                <a:cs typeface="Tahoma"/>
              </a:rPr>
              <a:t>do.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618875" y="5444860"/>
            <a:ext cx="6715125" cy="419100"/>
          </a:xfrm>
          <a:prstGeom prst="rect">
            <a:avLst/>
          </a:prstGeom>
          <a:solidFill>
            <a:srgbClr val="66635F"/>
          </a:solidFill>
        </p:spPr>
        <p:txBody>
          <a:bodyPr wrap="square" lIns="0" tIns="74930" rIns="0" bIns="0" rtlCol="0" vert="horz">
            <a:spAutoFit/>
          </a:bodyPr>
          <a:lstStyle/>
          <a:p>
            <a:pPr algn="ctr" marL="59055">
              <a:lnSpc>
                <a:spcPct val="100000"/>
              </a:lnSpc>
              <a:spcBef>
                <a:spcPts val="590"/>
              </a:spcBef>
            </a:pPr>
            <a:r>
              <a:rPr dirty="0" sz="1800" spc="240">
                <a:solidFill>
                  <a:srgbClr val="FFFFFF"/>
                </a:solidFill>
                <a:latin typeface="Tahoma"/>
                <a:cs typeface="Tahoma"/>
              </a:rPr>
              <a:t>CLEAN</a:t>
            </a:r>
            <a:r>
              <a:rPr dirty="0" sz="1800" spc="2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90428" y="0"/>
            <a:ext cx="8242300" cy="11308715"/>
            <a:chOff x="490428" y="0"/>
            <a:chExt cx="82423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7361" y="0"/>
              <a:ext cx="6345356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90428" y="4129719"/>
              <a:ext cx="5394325" cy="2525395"/>
            </a:xfrm>
            <a:custGeom>
              <a:avLst/>
              <a:gdLst/>
              <a:ahLst/>
              <a:cxnLst/>
              <a:rect l="l" t="t" r="r" b="b"/>
              <a:pathLst>
                <a:path w="5394325" h="2525395">
                  <a:moveTo>
                    <a:pt x="5394327" y="0"/>
                  </a:moveTo>
                  <a:lnTo>
                    <a:pt x="0" y="860655"/>
                  </a:lnTo>
                  <a:lnTo>
                    <a:pt x="1689335" y="2524959"/>
                  </a:lnTo>
                  <a:lnTo>
                    <a:pt x="5394327" y="0"/>
                  </a:lnTo>
                  <a:close/>
                </a:path>
              </a:pathLst>
            </a:custGeom>
            <a:solidFill>
              <a:srgbClr val="000000">
                <a:alpha val="705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76028" y="-12700"/>
            <a:ext cx="3137535" cy="115633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400" spc="-400"/>
              <a:t>ERROR</a:t>
            </a:r>
            <a:endParaRPr sz="7400"/>
          </a:p>
        </p:txBody>
      </p:sp>
      <p:sp>
        <p:nvSpPr>
          <p:cNvPr id="6" name="object 6" descr=""/>
          <p:cNvSpPr txBox="1"/>
          <p:nvPr/>
        </p:nvSpPr>
        <p:spPr>
          <a:xfrm>
            <a:off x="9076028" y="688849"/>
            <a:ext cx="7807325" cy="1784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550" spc="-390" b="1">
                <a:solidFill>
                  <a:srgbClr val="C9C3BA"/>
                </a:solidFill>
                <a:latin typeface="Tahoma"/>
                <a:cs typeface="Tahoma"/>
              </a:rPr>
              <a:t>HANDLING</a:t>
            </a:r>
            <a:endParaRPr sz="115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86742" y="5002853"/>
            <a:ext cx="27654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2450" spc="-15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2450" spc="170">
                <a:solidFill>
                  <a:srgbClr val="C9C3BA"/>
                </a:solidFill>
                <a:latin typeface="Tahoma"/>
                <a:cs typeface="Tahoma"/>
              </a:rPr>
              <a:t>X</a:t>
            </a:r>
            <a:r>
              <a:rPr dirty="0" sz="2450" spc="-85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2450" spc="175">
                <a:solidFill>
                  <a:srgbClr val="C9C3BA"/>
                </a:solidFill>
                <a:latin typeface="Tahoma"/>
                <a:cs typeface="Tahoma"/>
              </a:rPr>
              <a:t>C</a:t>
            </a:r>
            <a:r>
              <a:rPr dirty="0" sz="2450" spc="-10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2450" spc="-15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2450" spc="120">
                <a:solidFill>
                  <a:srgbClr val="C9C3BA"/>
                </a:solidFill>
                <a:latin typeface="Tahoma"/>
                <a:cs typeface="Tahoma"/>
              </a:rPr>
              <a:t>P</a:t>
            </a:r>
            <a:r>
              <a:rPr dirty="0" sz="2450" spc="-10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2450">
                <a:solidFill>
                  <a:srgbClr val="C9C3BA"/>
                </a:solidFill>
                <a:latin typeface="Tahoma"/>
                <a:cs typeface="Tahoma"/>
              </a:rPr>
              <a:t>T</a:t>
            </a:r>
            <a:r>
              <a:rPr dirty="0" sz="2450" spc="-10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2450" spc="-235">
                <a:solidFill>
                  <a:srgbClr val="C9C3BA"/>
                </a:solidFill>
                <a:latin typeface="Tahoma"/>
                <a:cs typeface="Tahoma"/>
              </a:rPr>
              <a:t>I</a:t>
            </a:r>
            <a:r>
              <a:rPr dirty="0" sz="2450" spc="-10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2450" spc="240">
                <a:solidFill>
                  <a:srgbClr val="C9C3BA"/>
                </a:solidFill>
                <a:latin typeface="Tahoma"/>
                <a:cs typeface="Tahoma"/>
              </a:rPr>
              <a:t>O</a:t>
            </a:r>
            <a:r>
              <a:rPr dirty="0" sz="2450" spc="-10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2450" spc="245">
                <a:solidFill>
                  <a:srgbClr val="C9C3BA"/>
                </a:solidFill>
                <a:latin typeface="Tahoma"/>
                <a:cs typeface="Tahoma"/>
              </a:rPr>
              <a:t>N</a:t>
            </a:r>
            <a:r>
              <a:rPr dirty="0" sz="2450" spc="-15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2450" spc="-50">
                <a:solidFill>
                  <a:srgbClr val="C9C3BA"/>
                </a:solidFill>
                <a:latin typeface="Tahoma"/>
                <a:cs typeface="Tahoma"/>
              </a:rPr>
              <a:t>S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8776695" y="9952080"/>
            <a:ext cx="417830" cy="716280"/>
          </a:xfrm>
          <a:custGeom>
            <a:avLst/>
            <a:gdLst/>
            <a:ahLst/>
            <a:cxnLst/>
            <a:rect l="l" t="t" r="r" b="b"/>
            <a:pathLst>
              <a:path w="417830" h="716279">
                <a:moveTo>
                  <a:pt x="0" y="0"/>
                </a:moveTo>
                <a:lnTo>
                  <a:pt x="225239" y="715909"/>
                </a:lnTo>
                <a:lnTo>
                  <a:pt x="417537" y="4528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9065557" y="2311836"/>
            <a:ext cx="10426700" cy="55060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265">
                <a:latin typeface="Tahoma"/>
                <a:cs typeface="Tahoma"/>
              </a:rPr>
              <a:t>USE</a:t>
            </a:r>
            <a:r>
              <a:rPr dirty="0" sz="2600" spc="390">
                <a:latin typeface="Tahoma"/>
                <a:cs typeface="Tahoma"/>
              </a:rPr>
              <a:t> </a:t>
            </a:r>
            <a:r>
              <a:rPr dirty="0" sz="2600" spc="330">
                <a:latin typeface="Tahoma"/>
                <a:cs typeface="Tahoma"/>
              </a:rPr>
              <a:t>EXCEPTIONS</a:t>
            </a:r>
            <a:r>
              <a:rPr dirty="0" sz="2600" spc="390">
                <a:latin typeface="Tahoma"/>
                <a:cs typeface="Tahoma"/>
              </a:rPr>
              <a:t> </a:t>
            </a:r>
            <a:r>
              <a:rPr dirty="0" sz="2600" spc="300">
                <a:latin typeface="Tahoma"/>
                <a:cs typeface="Tahoma"/>
              </a:rPr>
              <a:t>RATHER</a:t>
            </a:r>
            <a:r>
              <a:rPr dirty="0" sz="2600" spc="315">
                <a:latin typeface="Tahoma"/>
                <a:cs typeface="Tahoma"/>
              </a:rPr>
              <a:t> </a:t>
            </a:r>
            <a:r>
              <a:rPr dirty="0" sz="2600" spc="395">
                <a:latin typeface="Tahoma"/>
                <a:cs typeface="Tahoma"/>
              </a:rPr>
              <a:t>THAN</a:t>
            </a:r>
            <a:r>
              <a:rPr dirty="0" sz="2600" spc="390">
                <a:latin typeface="Tahoma"/>
                <a:cs typeface="Tahoma"/>
              </a:rPr>
              <a:t> </a:t>
            </a:r>
            <a:r>
              <a:rPr dirty="0" sz="2600" spc="335">
                <a:latin typeface="Tahoma"/>
                <a:cs typeface="Tahoma"/>
              </a:rPr>
              <a:t>RETURN</a:t>
            </a:r>
            <a:r>
              <a:rPr dirty="0" sz="2600" spc="390">
                <a:latin typeface="Tahoma"/>
                <a:cs typeface="Tahoma"/>
              </a:rPr>
              <a:t> </a:t>
            </a:r>
            <a:r>
              <a:rPr dirty="0" sz="2600" spc="335">
                <a:latin typeface="Tahoma"/>
                <a:cs typeface="Tahoma"/>
              </a:rPr>
              <a:t>CODES</a:t>
            </a:r>
            <a:endParaRPr sz="2600">
              <a:latin typeface="Tahoma"/>
              <a:cs typeface="Tahoma"/>
            </a:endParaRPr>
          </a:p>
          <a:p>
            <a:pPr marL="766445">
              <a:lnSpc>
                <a:spcPct val="100000"/>
              </a:lnSpc>
              <a:spcBef>
                <a:spcPts val="2230"/>
              </a:spcBef>
            </a:pPr>
            <a:r>
              <a:rPr dirty="0" sz="2200" spc="95">
                <a:solidFill>
                  <a:srgbClr val="3569D7"/>
                </a:solidFill>
                <a:latin typeface="Times New Roman"/>
                <a:cs typeface="Times New Roman"/>
              </a:rPr>
              <a:t>if</a:t>
            </a:r>
            <a:r>
              <a:rPr dirty="0" sz="2200" spc="15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(deletePage(page)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==</a:t>
            </a:r>
            <a:r>
              <a:rPr dirty="0" sz="2200" spc="155">
                <a:latin typeface="Times New Roman"/>
                <a:cs typeface="Times New Roman"/>
              </a:rPr>
              <a:t> E_OK)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1143000">
              <a:lnSpc>
                <a:spcPts val="2640"/>
              </a:lnSpc>
              <a:spcBef>
                <a:spcPts val="80"/>
              </a:spcBef>
            </a:pPr>
            <a:r>
              <a:rPr dirty="0" sz="2200" spc="95">
                <a:solidFill>
                  <a:srgbClr val="3569D7"/>
                </a:solidFill>
                <a:latin typeface="Times New Roman"/>
                <a:cs typeface="Times New Roman"/>
              </a:rPr>
              <a:t>if</a:t>
            </a:r>
            <a:r>
              <a:rPr dirty="0" sz="2200" spc="15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latin typeface="Times New Roman"/>
                <a:cs typeface="Times New Roman"/>
              </a:rPr>
              <a:t>(registry.deleteReference(page.name)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==</a:t>
            </a:r>
            <a:r>
              <a:rPr dirty="0" sz="2200" spc="155">
                <a:latin typeface="Times New Roman"/>
                <a:cs typeface="Times New Roman"/>
              </a:rPr>
              <a:t> E_OK)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2209165" marR="5080" indent="-492125">
              <a:lnSpc>
                <a:spcPts val="2720"/>
              </a:lnSpc>
              <a:spcBef>
                <a:spcPts val="25"/>
              </a:spcBef>
            </a:pPr>
            <a:r>
              <a:rPr dirty="0" sz="2200" spc="95">
                <a:solidFill>
                  <a:srgbClr val="3569D7"/>
                </a:solidFill>
                <a:latin typeface="Times New Roman"/>
                <a:cs typeface="Times New Roman"/>
              </a:rPr>
              <a:t>if</a:t>
            </a:r>
            <a:r>
              <a:rPr dirty="0" sz="2200" spc="15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(configKeys.deleteKey(page.name.makeKey())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==</a:t>
            </a:r>
            <a:r>
              <a:rPr dirty="0" sz="2200" spc="155">
                <a:latin typeface="Times New Roman"/>
                <a:cs typeface="Times New Roman"/>
              </a:rPr>
              <a:t> </a:t>
            </a:r>
            <a:r>
              <a:rPr dirty="0" sz="2200" spc="160">
                <a:latin typeface="Times New Roman"/>
                <a:cs typeface="Times New Roman"/>
              </a:rPr>
              <a:t>E_OK){ </a:t>
            </a:r>
            <a:r>
              <a:rPr dirty="0" sz="2200" spc="195">
                <a:latin typeface="Times New Roman"/>
                <a:cs typeface="Times New Roman"/>
              </a:rPr>
              <a:t>logger.log("page</a:t>
            </a:r>
            <a:r>
              <a:rPr dirty="0" sz="2200" spc="250">
                <a:latin typeface="Times New Roman"/>
                <a:cs typeface="Times New Roman"/>
              </a:rPr>
              <a:t> </a:t>
            </a:r>
            <a:r>
              <a:rPr dirty="0" sz="2200" spc="220">
                <a:latin typeface="Times New Roman"/>
                <a:cs typeface="Times New Roman"/>
              </a:rPr>
              <a:t>deleted");</a:t>
            </a:r>
            <a:endParaRPr sz="2200">
              <a:latin typeface="Times New Roman"/>
              <a:cs typeface="Times New Roman"/>
            </a:endParaRPr>
          </a:p>
          <a:p>
            <a:pPr marL="1717039">
              <a:lnSpc>
                <a:spcPts val="2620"/>
              </a:lnSpc>
            </a:pPr>
            <a:r>
              <a:rPr dirty="0" sz="2200" spc="50">
                <a:latin typeface="Times New Roman"/>
                <a:cs typeface="Times New Roman"/>
              </a:rPr>
              <a:t>}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else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2127250">
              <a:lnSpc>
                <a:spcPct val="100000"/>
              </a:lnSpc>
              <a:spcBef>
                <a:spcPts val="80"/>
              </a:spcBef>
            </a:pPr>
            <a:r>
              <a:rPr dirty="0" sz="2200" spc="200">
                <a:latin typeface="Times New Roman"/>
                <a:cs typeface="Times New Roman"/>
              </a:rPr>
              <a:t>logger.log("configKey</a:t>
            </a:r>
            <a:r>
              <a:rPr dirty="0" sz="2200" spc="210">
                <a:latin typeface="Times New Roman"/>
                <a:cs typeface="Times New Roman"/>
              </a:rPr>
              <a:t> </a:t>
            </a:r>
            <a:r>
              <a:rPr dirty="0" sz="2200" spc="290">
                <a:latin typeface="Times New Roman"/>
                <a:cs typeface="Times New Roman"/>
              </a:rPr>
              <a:t>not</a:t>
            </a:r>
            <a:r>
              <a:rPr dirty="0" sz="2200" spc="215">
                <a:latin typeface="Times New Roman"/>
                <a:cs typeface="Times New Roman"/>
              </a:rPr>
              <a:t> </a:t>
            </a:r>
            <a:r>
              <a:rPr dirty="0" sz="2200" spc="220">
                <a:latin typeface="Times New Roman"/>
                <a:cs typeface="Times New Roman"/>
              </a:rPr>
              <a:t>deleted");</a:t>
            </a:r>
            <a:endParaRPr sz="2200">
              <a:latin typeface="Times New Roman"/>
              <a:cs typeface="Times New Roman"/>
            </a:endParaRPr>
          </a:p>
          <a:p>
            <a:pPr marL="1717039">
              <a:lnSpc>
                <a:spcPts val="264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1176020">
              <a:lnSpc>
                <a:spcPct val="100000"/>
              </a:lnSpc>
            </a:pPr>
            <a:r>
              <a:rPr dirty="0" sz="2200" spc="50">
                <a:latin typeface="Times New Roman"/>
                <a:cs typeface="Times New Roman"/>
              </a:rPr>
              <a:t>}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else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1668145">
              <a:lnSpc>
                <a:spcPct val="100000"/>
              </a:lnSpc>
              <a:spcBef>
                <a:spcPts val="80"/>
              </a:spcBef>
            </a:pPr>
            <a:r>
              <a:rPr dirty="0" sz="2200" spc="229">
                <a:latin typeface="Times New Roman"/>
                <a:cs typeface="Times New Roman"/>
              </a:rPr>
              <a:t>logger.log("deleteReference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from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 spc="310">
                <a:latin typeface="Times New Roman"/>
                <a:cs typeface="Times New Roman"/>
              </a:rPr>
              <a:t>registry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 spc="180">
                <a:latin typeface="Times New Roman"/>
                <a:cs typeface="Times New Roman"/>
              </a:rPr>
              <a:t>failed");</a:t>
            </a:r>
            <a:endParaRPr sz="2200">
              <a:latin typeface="Times New Roman"/>
              <a:cs typeface="Times New Roman"/>
            </a:endParaRPr>
          </a:p>
          <a:p>
            <a:pPr algn="ctr" marR="7923530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algn="ctr" marR="7856855">
              <a:lnSpc>
                <a:spcPct val="100000"/>
              </a:lnSpc>
              <a:spcBef>
                <a:spcPts val="80"/>
              </a:spcBef>
            </a:pPr>
            <a:r>
              <a:rPr dirty="0" sz="2200" spc="50">
                <a:latin typeface="Times New Roman"/>
                <a:cs typeface="Times New Roman"/>
              </a:rPr>
              <a:t>}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69D7"/>
                </a:solidFill>
                <a:latin typeface="Times New Roman"/>
                <a:cs typeface="Times New Roman"/>
              </a:rPr>
              <a:t>else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1143000" marR="5520690">
              <a:lnSpc>
                <a:spcPct val="100000"/>
              </a:lnSpc>
              <a:spcBef>
                <a:spcPts val="80"/>
              </a:spcBef>
            </a:pPr>
            <a:r>
              <a:rPr dirty="0" sz="2200" spc="210">
                <a:latin typeface="Times New Roman"/>
                <a:cs typeface="Times New Roman"/>
              </a:rPr>
              <a:t>logger.log("delete</a:t>
            </a:r>
            <a:r>
              <a:rPr dirty="0" sz="2200" spc="180">
                <a:latin typeface="Times New Roman"/>
                <a:cs typeface="Times New Roman"/>
              </a:rPr>
              <a:t> failed"); </a:t>
            </a:r>
            <a:r>
              <a:rPr dirty="0" sz="2200" spc="370">
                <a:solidFill>
                  <a:srgbClr val="3569D7"/>
                </a:solidFill>
                <a:latin typeface="Times New Roman"/>
                <a:cs typeface="Times New Roman"/>
              </a:rPr>
              <a:t>return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155">
                <a:latin typeface="Times New Roman"/>
                <a:cs typeface="Times New Roman"/>
              </a:rPr>
              <a:t>E_ERROR;</a:t>
            </a:r>
            <a:endParaRPr sz="2200">
              <a:latin typeface="Times New Roman"/>
              <a:cs typeface="Times New Roman"/>
            </a:endParaRPr>
          </a:p>
          <a:p>
            <a:pPr marL="766445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819461" y="8426833"/>
            <a:ext cx="7211695" cy="24276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60">
                <a:solidFill>
                  <a:srgbClr val="3569D7"/>
                </a:solidFill>
                <a:latin typeface="Times New Roman"/>
                <a:cs typeface="Times New Roman"/>
              </a:rPr>
              <a:t>try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260">
                <a:latin typeface="Times New Roman"/>
                <a:cs typeface="Times New Roman"/>
              </a:rPr>
              <a:t>deletePage(page);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275">
                <a:latin typeface="Times New Roman"/>
                <a:cs typeface="Times New Roman"/>
              </a:rPr>
              <a:t>registry.deleteReference(page.name);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265">
                <a:latin typeface="Times New Roman"/>
                <a:cs typeface="Times New Roman"/>
              </a:rPr>
              <a:t>configKeys.deleteKey(page.name.makeKey());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640"/>
              </a:lnSpc>
              <a:spcBef>
                <a:spcPts val="85"/>
              </a:spcBef>
            </a:pPr>
            <a:r>
              <a:rPr dirty="0" sz="2200" spc="50">
                <a:latin typeface="Times New Roman"/>
                <a:cs typeface="Times New Roman"/>
              </a:rPr>
              <a:t>}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catch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(</a:t>
            </a:r>
            <a:r>
              <a:rPr dirty="0" sz="2200" spc="280">
                <a:solidFill>
                  <a:srgbClr val="F43F44"/>
                </a:solidFill>
                <a:latin typeface="Times New Roman"/>
                <a:cs typeface="Times New Roman"/>
              </a:rPr>
              <a:t>Exception</a:t>
            </a:r>
            <a:r>
              <a:rPr dirty="0" sz="2200" spc="195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e)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</a:pPr>
            <a:r>
              <a:rPr dirty="0" sz="2200" spc="229">
                <a:latin typeface="Times New Roman"/>
                <a:cs typeface="Times New Roman"/>
              </a:rPr>
              <a:t>logger.log(e.getMessage());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450004" y="0"/>
            <a:ext cx="11654155" cy="11308715"/>
            <a:chOff x="8450004" y="0"/>
            <a:chExt cx="11654155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0004" y="0"/>
              <a:ext cx="11654095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642728" y="3148260"/>
              <a:ext cx="5471795" cy="4225925"/>
            </a:xfrm>
            <a:custGeom>
              <a:avLst/>
              <a:gdLst/>
              <a:ahLst/>
              <a:cxnLst/>
              <a:rect l="l" t="t" r="r" b="b"/>
              <a:pathLst>
                <a:path w="5471794" h="4225925">
                  <a:moveTo>
                    <a:pt x="2384543" y="0"/>
                  </a:moveTo>
                  <a:lnTo>
                    <a:pt x="0" y="4225821"/>
                  </a:lnTo>
                  <a:lnTo>
                    <a:pt x="5471399" y="4225821"/>
                  </a:lnTo>
                  <a:lnTo>
                    <a:pt x="2384543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324999" y="5406238"/>
              <a:ext cx="2212975" cy="1820545"/>
            </a:xfrm>
            <a:custGeom>
              <a:avLst/>
              <a:gdLst/>
              <a:ahLst/>
              <a:cxnLst/>
              <a:rect l="l" t="t" r="r" b="b"/>
              <a:pathLst>
                <a:path w="2212975" h="1820545">
                  <a:moveTo>
                    <a:pt x="1046104" y="0"/>
                  </a:moveTo>
                  <a:lnTo>
                    <a:pt x="0" y="1820518"/>
                  </a:lnTo>
                  <a:lnTo>
                    <a:pt x="2212791" y="1820518"/>
                  </a:lnTo>
                  <a:lnTo>
                    <a:pt x="1046104" y="0"/>
                  </a:lnTo>
                  <a:close/>
                </a:path>
              </a:pathLst>
            </a:custGeom>
            <a:solidFill>
              <a:srgbClr val="000000">
                <a:alpha val="193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116995" y="1162345"/>
            <a:ext cx="5031740" cy="20358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47625">
              <a:lnSpc>
                <a:spcPts val="7915"/>
              </a:lnSpc>
              <a:spcBef>
                <a:spcPts val="95"/>
              </a:spcBef>
            </a:pPr>
            <a:r>
              <a:rPr dirty="0" sz="6600" spc="150" b="1">
                <a:solidFill>
                  <a:srgbClr val="C9C3BA"/>
                </a:solidFill>
                <a:latin typeface="Tahoma"/>
                <a:cs typeface="Tahoma"/>
              </a:rPr>
              <a:t>T</a:t>
            </a:r>
            <a:r>
              <a:rPr dirty="0" sz="6600" spc="-70" b="1">
                <a:solidFill>
                  <a:srgbClr val="C9C3BA"/>
                </a:solidFill>
                <a:latin typeface="Tahoma"/>
                <a:cs typeface="Tahoma"/>
              </a:rPr>
              <a:t>R</a:t>
            </a:r>
            <a:r>
              <a:rPr dirty="0" sz="6600" spc="-370" b="1">
                <a:solidFill>
                  <a:srgbClr val="C9C3BA"/>
                </a:solidFill>
                <a:latin typeface="Tahoma"/>
                <a:cs typeface="Tahoma"/>
              </a:rPr>
              <a:t>Y</a:t>
            </a:r>
            <a:r>
              <a:rPr dirty="0" sz="6600" spc="65" b="1">
                <a:solidFill>
                  <a:srgbClr val="C9C3BA"/>
                </a:solidFill>
                <a:latin typeface="Tahoma"/>
                <a:cs typeface="Tahoma"/>
              </a:rPr>
              <a:t>/</a:t>
            </a:r>
            <a:r>
              <a:rPr dirty="0" sz="6600" spc="150" b="1">
                <a:solidFill>
                  <a:srgbClr val="C9C3BA"/>
                </a:solidFill>
                <a:latin typeface="Tahoma"/>
                <a:cs typeface="Tahoma"/>
              </a:rPr>
              <a:t>C</a:t>
            </a:r>
            <a:r>
              <a:rPr dirty="0" sz="6600" spc="-315" b="1">
                <a:solidFill>
                  <a:srgbClr val="C9C3BA"/>
                </a:solidFill>
                <a:latin typeface="Tahoma"/>
                <a:cs typeface="Tahoma"/>
              </a:rPr>
              <a:t>A</a:t>
            </a:r>
            <a:r>
              <a:rPr dirty="0" sz="6600" spc="-5" b="1">
                <a:solidFill>
                  <a:srgbClr val="C9C3BA"/>
                </a:solidFill>
                <a:latin typeface="Tahoma"/>
                <a:cs typeface="Tahoma"/>
              </a:rPr>
              <a:t>T</a:t>
            </a:r>
            <a:r>
              <a:rPr dirty="0" sz="6600" spc="150" b="1">
                <a:solidFill>
                  <a:srgbClr val="C9C3BA"/>
                </a:solidFill>
                <a:latin typeface="Tahoma"/>
                <a:cs typeface="Tahoma"/>
              </a:rPr>
              <a:t>C</a:t>
            </a:r>
            <a:r>
              <a:rPr dirty="0" sz="6600" spc="-175" b="1">
                <a:solidFill>
                  <a:srgbClr val="C9C3BA"/>
                </a:solidFill>
                <a:latin typeface="Tahoma"/>
                <a:cs typeface="Tahoma"/>
              </a:rPr>
              <a:t>H</a:t>
            </a:r>
            <a:endParaRPr sz="6600">
              <a:latin typeface="Tahoma"/>
              <a:cs typeface="Tahoma"/>
            </a:endParaRPr>
          </a:p>
          <a:p>
            <a:pPr algn="r" marR="5080">
              <a:lnSpc>
                <a:spcPts val="7915"/>
              </a:lnSpc>
            </a:pPr>
            <a:r>
              <a:rPr dirty="0" sz="6600" spc="85" b="1">
                <a:solidFill>
                  <a:srgbClr val="C9C3BA"/>
                </a:solidFill>
                <a:latin typeface="Tahoma"/>
                <a:cs typeface="Tahoma"/>
              </a:rPr>
              <a:t>BLOCKS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12889" y="-138350"/>
            <a:ext cx="5958840" cy="15335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110"/>
              <a:t>EXTRACT</a:t>
            </a:r>
            <a:endParaRPr sz="9900"/>
          </a:p>
        </p:txBody>
      </p:sp>
      <p:sp>
        <p:nvSpPr>
          <p:cNvPr id="8" name="object 8" descr=""/>
          <p:cNvSpPr txBox="1"/>
          <p:nvPr/>
        </p:nvSpPr>
        <p:spPr>
          <a:xfrm>
            <a:off x="406135" y="3861527"/>
            <a:ext cx="7870190" cy="655320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471170" marR="3346450" indent="-459105">
              <a:lnSpc>
                <a:spcPct val="103099"/>
              </a:lnSpc>
              <a:spcBef>
                <a:spcPts val="45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void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delete(Page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page)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360">
                <a:solidFill>
                  <a:srgbClr val="3569D7"/>
                </a:solidFill>
                <a:latin typeface="Times New Roman"/>
                <a:cs typeface="Times New Roman"/>
              </a:rPr>
              <a:t>try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848360">
              <a:lnSpc>
                <a:spcPct val="100000"/>
              </a:lnSpc>
              <a:spcBef>
                <a:spcPts val="80"/>
              </a:spcBef>
            </a:pPr>
            <a:r>
              <a:rPr dirty="0" sz="2200" spc="254">
                <a:latin typeface="Times New Roman"/>
                <a:cs typeface="Times New Roman"/>
              </a:rPr>
              <a:t>deletePageAndAllReferences(page);</a:t>
            </a:r>
            <a:endParaRPr sz="2200">
              <a:latin typeface="Times New Roman"/>
              <a:cs typeface="Times New Roman"/>
            </a:endParaRPr>
          </a:p>
          <a:p>
            <a:pPr marL="471170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848360" marR="4304665" indent="-377190">
              <a:lnSpc>
                <a:spcPct val="100000"/>
              </a:lnSpc>
              <a:spcBef>
                <a:spcPts val="80"/>
              </a:spcBef>
            </a:pPr>
            <a:r>
              <a:rPr dirty="0" sz="2200" spc="290">
                <a:solidFill>
                  <a:srgbClr val="3569D7"/>
                </a:solidFill>
                <a:latin typeface="Times New Roman"/>
                <a:cs typeface="Times New Roman"/>
              </a:rPr>
              <a:t>catch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(</a:t>
            </a:r>
            <a:r>
              <a:rPr dirty="0" sz="2200" spc="280">
                <a:solidFill>
                  <a:srgbClr val="F43F44"/>
                </a:solidFill>
                <a:latin typeface="Times New Roman"/>
                <a:cs typeface="Times New Roman"/>
              </a:rPr>
              <a:t>Exception</a:t>
            </a:r>
            <a:r>
              <a:rPr dirty="0" sz="2200" spc="195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e)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270">
                <a:latin typeface="Times New Roman"/>
                <a:cs typeface="Times New Roman"/>
              </a:rPr>
              <a:t>logError(e);</a:t>
            </a:r>
            <a:endParaRPr sz="2200">
              <a:latin typeface="Times New Roman"/>
              <a:cs typeface="Times New Roman"/>
            </a:endParaRPr>
          </a:p>
          <a:p>
            <a:pPr marL="471170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94615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94615">
              <a:lnSpc>
                <a:spcPts val="2640"/>
              </a:lnSpc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void</a:t>
            </a:r>
            <a:r>
              <a:rPr dirty="0" sz="2200" spc="19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deletePageAndAllReferences(Page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page)</a:t>
            </a:r>
            <a:endParaRPr sz="2200">
              <a:latin typeface="Times New Roman"/>
              <a:cs typeface="Times New Roman"/>
            </a:endParaRPr>
          </a:p>
          <a:p>
            <a:pPr marL="471170" marR="2390775" indent="2213610">
              <a:lnSpc>
                <a:spcPts val="2720"/>
              </a:lnSpc>
              <a:spcBef>
                <a:spcPts val="25"/>
              </a:spcBef>
            </a:pPr>
            <a:r>
              <a:rPr dirty="0" sz="2200" spc="310">
                <a:solidFill>
                  <a:srgbClr val="3569D7"/>
                </a:solidFill>
                <a:latin typeface="Times New Roman"/>
                <a:cs typeface="Times New Roman"/>
              </a:rPr>
              <a:t>throws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F43F44"/>
                </a:solidFill>
                <a:latin typeface="Times New Roman"/>
                <a:cs typeface="Times New Roman"/>
              </a:rPr>
              <a:t>Exception</a:t>
            </a:r>
            <a:r>
              <a:rPr dirty="0" sz="2200" spc="200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260">
                <a:latin typeface="Times New Roman"/>
                <a:cs typeface="Times New Roman"/>
              </a:rPr>
              <a:t>deletePage(page);</a:t>
            </a:r>
            <a:endParaRPr sz="2200">
              <a:latin typeface="Times New Roman"/>
              <a:cs typeface="Times New Roman"/>
            </a:endParaRPr>
          </a:p>
          <a:p>
            <a:pPr marL="471170">
              <a:lnSpc>
                <a:spcPts val="2620"/>
              </a:lnSpc>
            </a:pPr>
            <a:r>
              <a:rPr dirty="0" sz="2200" spc="275">
                <a:latin typeface="Times New Roman"/>
                <a:cs typeface="Times New Roman"/>
              </a:rPr>
              <a:t>registry.deleteReference(page.name);</a:t>
            </a:r>
            <a:endParaRPr sz="2200">
              <a:latin typeface="Times New Roman"/>
              <a:cs typeface="Times New Roman"/>
            </a:endParaRPr>
          </a:p>
          <a:p>
            <a:pPr marL="471170">
              <a:lnSpc>
                <a:spcPct val="100000"/>
              </a:lnSpc>
              <a:spcBef>
                <a:spcPts val="80"/>
              </a:spcBef>
            </a:pPr>
            <a:r>
              <a:rPr dirty="0" sz="2200" spc="265">
                <a:latin typeface="Times New Roman"/>
                <a:cs typeface="Times New Roman"/>
              </a:rPr>
              <a:t>configKeys.deleteKey(page.name.makeKey());</a:t>
            </a:r>
            <a:endParaRPr sz="2200">
              <a:latin typeface="Times New Roman"/>
              <a:cs typeface="Times New Roman"/>
            </a:endParaRPr>
          </a:p>
          <a:p>
            <a:pPr marL="94615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471170" marR="2451100" indent="-377190">
              <a:lnSpc>
                <a:spcPct val="103099"/>
              </a:lnSpc>
            </a:pPr>
            <a:r>
              <a:rPr dirty="0" sz="2200" spc="305">
                <a:solidFill>
                  <a:srgbClr val="3569D7"/>
                </a:solidFill>
                <a:latin typeface="Times New Roman"/>
                <a:cs typeface="Times New Roman"/>
              </a:rPr>
              <a:t>private</a:t>
            </a:r>
            <a:r>
              <a:rPr dirty="0" sz="2200" spc="204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20">
                <a:solidFill>
                  <a:srgbClr val="3569D7"/>
                </a:solidFill>
                <a:latin typeface="Times New Roman"/>
                <a:cs typeface="Times New Roman"/>
              </a:rPr>
              <a:t>void</a:t>
            </a:r>
            <a:r>
              <a:rPr dirty="0" sz="2200" spc="21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logError(</a:t>
            </a:r>
            <a:r>
              <a:rPr dirty="0" sz="2200" spc="280">
                <a:solidFill>
                  <a:srgbClr val="F43F44"/>
                </a:solidFill>
                <a:latin typeface="Times New Roman"/>
                <a:cs typeface="Times New Roman"/>
              </a:rPr>
              <a:t>Exception</a:t>
            </a:r>
            <a:r>
              <a:rPr dirty="0" sz="2200" spc="210">
                <a:solidFill>
                  <a:srgbClr val="F43F44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e)</a:t>
            </a:r>
            <a:r>
              <a:rPr dirty="0" sz="2200" spc="204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229">
                <a:latin typeface="Times New Roman"/>
                <a:cs typeface="Times New Roman"/>
              </a:rPr>
              <a:t>logger.log(e.getMessage());</a:t>
            </a:r>
            <a:endParaRPr sz="2200">
              <a:latin typeface="Times New Roman"/>
              <a:cs typeface="Times New Roman"/>
            </a:endParaRPr>
          </a:p>
          <a:p>
            <a:pPr marL="94615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1786" y="5798641"/>
            <a:ext cx="427799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>
                <a:latin typeface="Tahoma"/>
                <a:cs typeface="Tahoma"/>
              </a:rPr>
              <a:t>ERROR</a:t>
            </a:r>
            <a:r>
              <a:rPr dirty="0" sz="2150" spc="-70">
                <a:latin typeface="Tahoma"/>
                <a:cs typeface="Tahoma"/>
              </a:rPr>
              <a:t> </a:t>
            </a:r>
            <a:r>
              <a:rPr dirty="0" sz="2150" spc="105">
                <a:latin typeface="Tahoma"/>
                <a:cs typeface="Tahoma"/>
              </a:rPr>
              <a:t>HANDLING</a:t>
            </a:r>
            <a:r>
              <a:rPr dirty="0" sz="2150" spc="-65">
                <a:latin typeface="Tahoma"/>
                <a:cs typeface="Tahoma"/>
              </a:rPr>
              <a:t> </a:t>
            </a:r>
            <a:r>
              <a:rPr dirty="0" sz="2150" spc="-120">
                <a:latin typeface="Tahoma"/>
                <a:cs typeface="Tahoma"/>
              </a:rPr>
              <a:t>IS</a:t>
            </a:r>
            <a:r>
              <a:rPr dirty="0" sz="2150" spc="-65">
                <a:latin typeface="Tahoma"/>
                <a:cs typeface="Tahoma"/>
              </a:rPr>
              <a:t> </a:t>
            </a:r>
            <a:r>
              <a:rPr dirty="0" sz="2150" spc="140">
                <a:latin typeface="Tahoma"/>
                <a:cs typeface="Tahoma"/>
              </a:rPr>
              <a:t>ONE</a:t>
            </a:r>
            <a:r>
              <a:rPr dirty="0" sz="2150" spc="-135">
                <a:latin typeface="Tahoma"/>
                <a:cs typeface="Tahoma"/>
              </a:rPr>
              <a:t> </a:t>
            </a:r>
            <a:r>
              <a:rPr dirty="0" sz="2150" spc="50">
                <a:latin typeface="Tahoma"/>
                <a:cs typeface="Tahoma"/>
              </a:rPr>
              <a:t>THING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9955583" y="196718"/>
            <a:ext cx="6593840" cy="173672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45"/>
              </a:spcBef>
            </a:pPr>
            <a:r>
              <a:rPr dirty="0" sz="2200" spc="204">
                <a:latin typeface="Times New Roman"/>
                <a:cs typeface="Times New Roman"/>
              </a:rPr>
              <a:t>List&lt;Employee&gt;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 spc="260">
                <a:latin typeface="Times New Roman"/>
                <a:cs typeface="Times New Roman"/>
              </a:rPr>
              <a:t>employees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 spc="254">
                <a:latin typeface="Times New Roman"/>
                <a:cs typeface="Times New Roman"/>
              </a:rPr>
              <a:t>getEmployees(); </a:t>
            </a:r>
            <a:r>
              <a:rPr dirty="0" sz="2200" spc="95">
                <a:solidFill>
                  <a:srgbClr val="3569D7"/>
                </a:solidFill>
                <a:latin typeface="Times New Roman"/>
                <a:cs typeface="Times New Roman"/>
              </a:rPr>
              <a:t>if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(employees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70">
                <a:latin typeface="Times New Roman"/>
                <a:cs typeface="Times New Roman"/>
              </a:rPr>
              <a:t>!=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F43F44"/>
                </a:solidFill>
                <a:latin typeface="Times New Roman"/>
                <a:cs typeface="Times New Roman"/>
              </a:rPr>
              <a:t>null</a:t>
            </a:r>
            <a:r>
              <a:rPr dirty="0" sz="2200" spc="265">
                <a:latin typeface="Times New Roman"/>
                <a:cs typeface="Times New Roman"/>
              </a:rPr>
              <a:t>)</a:t>
            </a:r>
            <a:r>
              <a:rPr dirty="0" sz="2200" spc="18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389255" marR="2041525" indent="-188595">
              <a:lnSpc>
                <a:spcPts val="2720"/>
              </a:lnSpc>
              <a:spcBef>
                <a:spcPts val="105"/>
              </a:spcBef>
            </a:pPr>
            <a:r>
              <a:rPr dirty="0" sz="2200" spc="254">
                <a:solidFill>
                  <a:srgbClr val="3569D7"/>
                </a:solidFill>
                <a:latin typeface="Times New Roman"/>
                <a:cs typeface="Times New Roman"/>
              </a:rPr>
              <a:t>for</a:t>
            </a:r>
            <a:r>
              <a:rPr dirty="0" sz="2200" spc="254">
                <a:latin typeface="Times New Roman"/>
                <a:cs typeface="Times New Roman"/>
              </a:rPr>
              <a:t>(Employee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195">
                <a:latin typeface="Times New Roman"/>
                <a:cs typeface="Times New Roman"/>
              </a:rPr>
              <a:t>e </a:t>
            </a:r>
            <a:r>
              <a:rPr dirty="0" sz="2200">
                <a:latin typeface="Times New Roman"/>
                <a:cs typeface="Times New Roman"/>
              </a:rPr>
              <a:t>: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employees)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275">
                <a:latin typeface="Times New Roman"/>
                <a:cs typeface="Times New Roman"/>
              </a:rPr>
              <a:t>totalPay</a:t>
            </a:r>
            <a:r>
              <a:rPr dirty="0" sz="2200" spc="9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+=</a:t>
            </a:r>
            <a:r>
              <a:rPr dirty="0" sz="2200" spc="90"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e.getPay();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ts val="2535"/>
              </a:lnSpc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955583" y="1913942"/>
            <a:ext cx="16700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94306" y="5809112"/>
            <a:ext cx="276733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110">
                <a:latin typeface="Tahoma"/>
                <a:cs typeface="Tahoma"/>
              </a:rPr>
              <a:t>DON'T</a:t>
            </a:r>
            <a:r>
              <a:rPr dirty="0" sz="2150" spc="-195">
                <a:latin typeface="Tahoma"/>
                <a:cs typeface="Tahoma"/>
              </a:rPr>
              <a:t> </a:t>
            </a:r>
            <a:r>
              <a:rPr dirty="0" sz="2150" spc="70">
                <a:latin typeface="Tahoma"/>
                <a:cs typeface="Tahoma"/>
              </a:rPr>
              <a:t>RETURN</a:t>
            </a:r>
            <a:r>
              <a:rPr dirty="0" sz="2150" spc="-125">
                <a:latin typeface="Tahoma"/>
                <a:cs typeface="Tahoma"/>
              </a:rPr>
              <a:t> </a:t>
            </a:r>
            <a:r>
              <a:rPr dirty="0" sz="2150" spc="85">
                <a:latin typeface="Tahoma"/>
                <a:cs typeface="Tahoma"/>
              </a:rPr>
              <a:t>NULL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075"/>
              </a:lnSpc>
              <a:spcBef>
                <a:spcPts val="95"/>
              </a:spcBef>
            </a:pPr>
            <a:r>
              <a:rPr dirty="0" spc="-10"/>
              <a:t>ERROR:</a:t>
            </a:r>
          </a:p>
          <a:p>
            <a:pPr marL="64769">
              <a:lnSpc>
                <a:spcPts val="6495"/>
              </a:lnSpc>
            </a:pPr>
            <a:r>
              <a:rPr dirty="0" sz="6100" spc="-10">
                <a:solidFill>
                  <a:srgbClr val="C9C3BA"/>
                </a:solidFill>
              </a:rPr>
              <a:t>HANDLING</a:t>
            </a:r>
            <a:endParaRPr sz="6100"/>
          </a:p>
        </p:txBody>
      </p:sp>
      <p:sp>
        <p:nvSpPr>
          <p:cNvPr id="9" name="object 9" descr=""/>
          <p:cNvSpPr txBox="1"/>
          <p:nvPr/>
        </p:nvSpPr>
        <p:spPr>
          <a:xfrm>
            <a:off x="1107684" y="3442692"/>
            <a:ext cx="483870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Functions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solidFill>
                  <a:srgbClr val="35965B"/>
                </a:solidFill>
                <a:latin typeface="Times New Roman"/>
                <a:cs typeface="Times New Roman"/>
              </a:rPr>
              <a:t>do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one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thing.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Error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handing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one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thing.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285323" y="2123360"/>
            <a:ext cx="6593840" cy="277304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45"/>
              </a:spcBef>
            </a:pPr>
            <a:r>
              <a:rPr dirty="0" sz="2200" spc="204">
                <a:latin typeface="Times New Roman"/>
                <a:cs typeface="Times New Roman"/>
              </a:rPr>
              <a:t>List&lt;Employee&gt;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 spc="260">
                <a:latin typeface="Times New Roman"/>
                <a:cs typeface="Times New Roman"/>
              </a:rPr>
              <a:t>employees</a:t>
            </a:r>
            <a:r>
              <a:rPr dirty="0" sz="2200" spc="16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60">
                <a:latin typeface="Times New Roman"/>
                <a:cs typeface="Times New Roman"/>
              </a:rPr>
              <a:t> </a:t>
            </a:r>
            <a:r>
              <a:rPr dirty="0" sz="2200" spc="254">
                <a:latin typeface="Times New Roman"/>
                <a:cs typeface="Times New Roman"/>
              </a:rPr>
              <a:t>getEmployees(); </a:t>
            </a:r>
            <a:r>
              <a:rPr dirty="0" sz="2200" spc="254">
                <a:solidFill>
                  <a:srgbClr val="3569D7"/>
                </a:solidFill>
                <a:latin typeface="Times New Roman"/>
                <a:cs typeface="Times New Roman"/>
              </a:rPr>
              <a:t>for</a:t>
            </a:r>
            <a:r>
              <a:rPr dirty="0" sz="2200" spc="254">
                <a:latin typeface="Times New Roman"/>
                <a:cs typeface="Times New Roman"/>
              </a:rPr>
              <a:t>(Employee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195">
                <a:latin typeface="Times New Roman"/>
                <a:cs typeface="Times New Roman"/>
              </a:rPr>
              <a:t>e </a:t>
            </a:r>
            <a:r>
              <a:rPr dirty="0" sz="2200">
                <a:latin typeface="Times New Roman"/>
                <a:cs typeface="Times New Roman"/>
              </a:rPr>
              <a:t>: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employees)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275">
                <a:latin typeface="Times New Roman"/>
                <a:cs typeface="Times New Roman"/>
              </a:rPr>
              <a:t>totalPay</a:t>
            </a:r>
            <a:r>
              <a:rPr dirty="0" sz="2200" spc="9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+=</a:t>
            </a:r>
            <a:r>
              <a:rPr dirty="0" sz="2200" spc="90"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e.getPay();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L="12700" marR="731520">
              <a:lnSpc>
                <a:spcPct val="100000"/>
              </a:lnSpc>
              <a:spcBef>
                <a:spcPts val="80"/>
              </a:spcBef>
            </a:pPr>
            <a:r>
              <a:rPr dirty="0" sz="2200" spc="225">
                <a:solidFill>
                  <a:srgbClr val="3569D7"/>
                </a:solidFill>
                <a:latin typeface="Times New Roman"/>
                <a:cs typeface="Times New Roman"/>
              </a:rPr>
              <a:t>public</a:t>
            </a:r>
            <a:r>
              <a:rPr dirty="0" sz="2200" spc="21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04">
                <a:latin typeface="Times New Roman"/>
                <a:cs typeface="Times New Roman"/>
              </a:rPr>
              <a:t>List&lt;Employee&gt;</a:t>
            </a:r>
            <a:r>
              <a:rPr dirty="0" sz="2200" spc="210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getEmployees()</a:t>
            </a:r>
            <a:r>
              <a:rPr dirty="0" sz="2200" spc="21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95">
                <a:solidFill>
                  <a:srgbClr val="3569D7"/>
                </a:solidFill>
                <a:latin typeface="Times New Roman"/>
                <a:cs typeface="Times New Roman"/>
              </a:rPr>
              <a:t>if</a:t>
            </a:r>
            <a:r>
              <a:rPr dirty="0" sz="2200" spc="19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(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95">
                <a:latin typeface="Times New Roman"/>
                <a:cs typeface="Times New Roman"/>
              </a:rPr>
              <a:t>..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330">
                <a:latin typeface="Times New Roman"/>
                <a:cs typeface="Times New Roman"/>
              </a:rPr>
              <a:t>there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330">
                <a:latin typeface="Times New Roman"/>
                <a:cs typeface="Times New Roman"/>
              </a:rPr>
              <a:t>are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50">
                <a:latin typeface="Times New Roman"/>
                <a:cs typeface="Times New Roman"/>
              </a:rPr>
              <a:t>no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60">
                <a:latin typeface="Times New Roman"/>
                <a:cs typeface="Times New Roman"/>
              </a:rPr>
              <a:t>employees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95">
                <a:latin typeface="Times New Roman"/>
                <a:cs typeface="Times New Roman"/>
              </a:rPr>
              <a:t>..</a:t>
            </a:r>
            <a:r>
              <a:rPr dirty="0" sz="2200" spc="190">
                <a:latin typeface="Times New Roman"/>
                <a:cs typeface="Times New Roman"/>
              </a:rPr>
              <a:t> </a:t>
            </a:r>
            <a:r>
              <a:rPr dirty="0" sz="2200" spc="225">
                <a:latin typeface="Times New Roman"/>
                <a:cs typeface="Times New Roman"/>
              </a:rPr>
              <a:t>)</a:t>
            </a:r>
            <a:endParaRPr sz="22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  <a:spcBef>
                <a:spcPts val="80"/>
              </a:spcBef>
            </a:pPr>
            <a:r>
              <a:rPr dirty="0" sz="2200" spc="370">
                <a:solidFill>
                  <a:srgbClr val="3569D7"/>
                </a:solidFill>
                <a:latin typeface="Times New Roman"/>
                <a:cs typeface="Times New Roman"/>
              </a:rPr>
              <a:t>return</a:t>
            </a:r>
            <a:r>
              <a:rPr dirty="0" sz="2200" spc="18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latin typeface="Times New Roman"/>
                <a:cs typeface="Times New Roman"/>
              </a:rPr>
              <a:t>Collections.emptyList();</a:t>
            </a:r>
            <a:endParaRPr sz="2200">
              <a:latin typeface="Times New Roman"/>
              <a:cs typeface="Times New Roman"/>
            </a:endParaRPr>
          </a:p>
          <a:p>
            <a:pPr marL="200660">
              <a:lnSpc>
                <a:spcPct val="100000"/>
              </a:lnSpc>
              <a:spcBef>
                <a:spcPts val="80"/>
              </a:spcBef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301244" y="5631107"/>
            <a:ext cx="204787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5080" indent="240665">
              <a:lnSpc>
                <a:spcPct val="102299"/>
              </a:lnSpc>
              <a:spcBef>
                <a:spcPts val="35"/>
              </a:spcBef>
            </a:pP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DEFINE</a:t>
            </a:r>
            <a:r>
              <a:rPr dirty="0" sz="215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150" spc="150">
                <a:solidFill>
                  <a:srgbClr val="FFFFFF"/>
                </a:solidFill>
                <a:latin typeface="Tahoma"/>
                <a:cs typeface="Tahoma"/>
              </a:rPr>
              <a:t>NORMAL</a:t>
            </a:r>
            <a:r>
              <a:rPr dirty="0" sz="2150" spc="-2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00">
                <a:solidFill>
                  <a:srgbClr val="FFFFFF"/>
                </a:solidFill>
                <a:latin typeface="Tahoma"/>
                <a:cs typeface="Tahoma"/>
              </a:rPr>
              <a:t>FLOW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762084" y="6971380"/>
            <a:ext cx="8494395" cy="24276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60">
                <a:solidFill>
                  <a:srgbClr val="3569D7"/>
                </a:solidFill>
                <a:latin typeface="Times New Roman"/>
                <a:cs typeface="Times New Roman"/>
              </a:rPr>
              <a:t>try</a:t>
            </a:r>
            <a:r>
              <a:rPr dirty="0" sz="2200" spc="185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</a:t>
            </a:r>
            <a:endParaRPr sz="2200">
              <a:latin typeface="Times New Roman"/>
              <a:cs typeface="Times New Roman"/>
            </a:endParaRPr>
          </a:p>
          <a:p>
            <a:pPr marL="94615">
              <a:lnSpc>
                <a:spcPts val="2640"/>
              </a:lnSpc>
              <a:spcBef>
                <a:spcPts val="80"/>
              </a:spcBef>
            </a:pPr>
            <a:r>
              <a:rPr dirty="0" sz="2200" spc="290">
                <a:latin typeface="Times New Roman"/>
                <a:cs typeface="Times New Roman"/>
              </a:rPr>
              <a:t>MealExpenses</a:t>
            </a:r>
            <a:r>
              <a:rPr dirty="0" sz="2200" spc="145">
                <a:latin typeface="Times New Roman"/>
                <a:cs typeface="Times New Roman"/>
              </a:rPr>
              <a:t> </a:t>
            </a:r>
            <a:r>
              <a:rPr dirty="0" sz="2200" spc="310">
                <a:latin typeface="Times New Roman"/>
                <a:cs typeface="Times New Roman"/>
              </a:rPr>
              <a:t>expenses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=</a:t>
            </a:r>
            <a:r>
              <a:rPr dirty="0" sz="2200" spc="150">
                <a:latin typeface="Times New Roman"/>
                <a:cs typeface="Times New Roman"/>
              </a:rPr>
              <a:t> </a:t>
            </a:r>
            <a:r>
              <a:rPr dirty="0" sz="2200" spc="245">
                <a:latin typeface="Times New Roman"/>
                <a:cs typeface="Times New Roman"/>
              </a:rPr>
              <a:t>expenseReportDAO</a:t>
            </a:r>
            <a:endParaRPr sz="2200">
              <a:latin typeface="Times New Roman"/>
              <a:cs typeface="Times New Roman"/>
            </a:endParaRPr>
          </a:p>
          <a:p>
            <a:pPr marL="282575" marR="5080" indent="3917950">
              <a:lnSpc>
                <a:spcPts val="2720"/>
              </a:lnSpc>
              <a:spcBef>
                <a:spcPts val="25"/>
              </a:spcBef>
            </a:pPr>
            <a:r>
              <a:rPr dirty="0" sz="2200" spc="245">
                <a:latin typeface="Times New Roman"/>
                <a:cs typeface="Times New Roman"/>
              </a:rPr>
              <a:t>.getMeals(employee.getID()); </a:t>
            </a:r>
            <a:r>
              <a:rPr dirty="0" sz="2200" spc="260">
                <a:latin typeface="Times New Roman"/>
                <a:cs typeface="Times New Roman"/>
              </a:rPr>
              <a:t>m_total</a:t>
            </a:r>
            <a:r>
              <a:rPr dirty="0" sz="2200" spc="10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+=</a:t>
            </a:r>
            <a:r>
              <a:rPr dirty="0" sz="2200" spc="105">
                <a:latin typeface="Times New Roman"/>
                <a:cs typeface="Times New Roman"/>
              </a:rPr>
              <a:t> </a:t>
            </a:r>
            <a:r>
              <a:rPr dirty="0" sz="2200" spc="265">
                <a:latin typeface="Times New Roman"/>
                <a:cs typeface="Times New Roman"/>
              </a:rPr>
              <a:t>expenses.getTotal();</a:t>
            </a:r>
            <a:endParaRPr sz="2200">
              <a:latin typeface="Times New Roman"/>
              <a:cs typeface="Times New Roman"/>
            </a:endParaRPr>
          </a:p>
          <a:p>
            <a:pPr marL="282575" marR="3188335" indent="-270510">
              <a:lnSpc>
                <a:spcPts val="2720"/>
              </a:lnSpc>
            </a:pPr>
            <a:r>
              <a:rPr dirty="0" sz="2200" spc="50">
                <a:latin typeface="Times New Roman"/>
                <a:cs typeface="Times New Roman"/>
              </a:rPr>
              <a:t>}</a:t>
            </a:r>
            <a:r>
              <a:rPr dirty="0" sz="2200" spc="195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catch</a:t>
            </a:r>
            <a:r>
              <a:rPr dirty="0" sz="2200" spc="285">
                <a:latin typeface="Times New Roman"/>
                <a:cs typeface="Times New Roman"/>
              </a:rPr>
              <a:t>(MealExpensesNotFound</a:t>
            </a:r>
            <a:r>
              <a:rPr dirty="0" sz="2200" spc="210">
                <a:latin typeface="Times New Roman"/>
                <a:cs typeface="Times New Roman"/>
              </a:rPr>
              <a:t> </a:t>
            </a:r>
            <a:r>
              <a:rPr dirty="0" sz="2200" spc="280">
                <a:latin typeface="Times New Roman"/>
                <a:cs typeface="Times New Roman"/>
              </a:rPr>
              <a:t>e)</a:t>
            </a:r>
            <a:r>
              <a:rPr dirty="0" sz="2200" spc="21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{ </a:t>
            </a:r>
            <a:r>
              <a:rPr dirty="0" sz="2200" spc="260">
                <a:latin typeface="Times New Roman"/>
                <a:cs typeface="Times New Roman"/>
              </a:rPr>
              <a:t>m_total</a:t>
            </a:r>
            <a:r>
              <a:rPr dirty="0" sz="2200" spc="10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+=</a:t>
            </a:r>
            <a:r>
              <a:rPr dirty="0" sz="2200" spc="105">
                <a:latin typeface="Times New Roman"/>
                <a:cs typeface="Times New Roman"/>
              </a:rPr>
              <a:t> </a:t>
            </a:r>
            <a:r>
              <a:rPr dirty="0" sz="2200" spc="254">
                <a:latin typeface="Times New Roman"/>
                <a:cs typeface="Times New Roman"/>
              </a:rPr>
              <a:t>getMealPerDiem();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620"/>
              </a:lnSpc>
            </a:pPr>
            <a:r>
              <a:rPr dirty="0" sz="2200" spc="55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6907980" y="310431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19" h="562610">
                <a:moveTo>
                  <a:pt x="528764" y="29578"/>
                </a:moveTo>
                <a:lnTo>
                  <a:pt x="425653" y="29578"/>
                </a:lnTo>
                <a:lnTo>
                  <a:pt x="381469" y="0"/>
                </a:lnTo>
                <a:lnTo>
                  <a:pt x="42697" y="0"/>
                </a:lnTo>
                <a:lnTo>
                  <a:pt x="31076" y="15494"/>
                </a:lnTo>
                <a:lnTo>
                  <a:pt x="27051" y="35128"/>
                </a:lnTo>
                <a:lnTo>
                  <a:pt x="27165" y="52006"/>
                </a:lnTo>
                <a:lnTo>
                  <a:pt x="27965" y="59169"/>
                </a:lnTo>
                <a:lnTo>
                  <a:pt x="18643" y="91757"/>
                </a:lnTo>
                <a:lnTo>
                  <a:pt x="19685" y="120180"/>
                </a:lnTo>
                <a:lnTo>
                  <a:pt x="24866" y="140284"/>
                </a:lnTo>
                <a:lnTo>
                  <a:pt x="27965" y="147904"/>
                </a:lnTo>
                <a:lnTo>
                  <a:pt x="10134" y="178523"/>
                </a:lnTo>
                <a:lnTo>
                  <a:pt x="6794" y="209842"/>
                </a:lnTo>
                <a:lnTo>
                  <a:pt x="10363" y="234213"/>
                </a:lnTo>
                <a:lnTo>
                  <a:pt x="13233" y="244043"/>
                </a:lnTo>
                <a:lnTo>
                  <a:pt x="0" y="291414"/>
                </a:lnTo>
                <a:lnTo>
                  <a:pt x="6794" y="323545"/>
                </a:lnTo>
                <a:lnTo>
                  <a:pt x="20485" y="341795"/>
                </a:lnTo>
                <a:lnTo>
                  <a:pt x="27965" y="347573"/>
                </a:lnTo>
                <a:lnTo>
                  <a:pt x="241541" y="354965"/>
                </a:lnTo>
                <a:lnTo>
                  <a:pt x="226809" y="443712"/>
                </a:lnTo>
                <a:lnTo>
                  <a:pt x="241541" y="532447"/>
                </a:lnTo>
                <a:lnTo>
                  <a:pt x="281355" y="559714"/>
                </a:lnTo>
                <a:lnTo>
                  <a:pt x="311505" y="562025"/>
                </a:lnTo>
                <a:lnTo>
                  <a:pt x="330606" y="553250"/>
                </a:lnTo>
                <a:lnTo>
                  <a:pt x="337273" y="547243"/>
                </a:lnTo>
                <a:lnTo>
                  <a:pt x="352018" y="391934"/>
                </a:lnTo>
                <a:lnTo>
                  <a:pt x="440385" y="281025"/>
                </a:lnTo>
                <a:lnTo>
                  <a:pt x="528764" y="281025"/>
                </a:lnTo>
                <a:lnTo>
                  <a:pt x="528764" y="29578"/>
                </a:lnTo>
                <a:close/>
              </a:path>
              <a:path w="756919" h="562610">
                <a:moveTo>
                  <a:pt x="756500" y="0"/>
                </a:moveTo>
                <a:lnTo>
                  <a:pt x="565404" y="0"/>
                </a:lnTo>
                <a:lnTo>
                  <a:pt x="565404" y="332460"/>
                </a:lnTo>
                <a:lnTo>
                  <a:pt x="756500" y="363867"/>
                </a:lnTo>
                <a:lnTo>
                  <a:pt x="756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8410632" y="2736309"/>
            <a:ext cx="756920" cy="562610"/>
          </a:xfrm>
          <a:custGeom>
            <a:avLst/>
            <a:gdLst/>
            <a:ahLst/>
            <a:cxnLst/>
            <a:rect l="l" t="t" r="r" b="b"/>
            <a:pathLst>
              <a:path w="756919" h="562610">
                <a:moveTo>
                  <a:pt x="528739" y="281012"/>
                </a:moveTo>
                <a:lnTo>
                  <a:pt x="440372" y="281012"/>
                </a:lnTo>
                <a:lnTo>
                  <a:pt x="351993" y="170091"/>
                </a:lnTo>
                <a:lnTo>
                  <a:pt x="337273" y="14795"/>
                </a:lnTo>
                <a:lnTo>
                  <a:pt x="330593" y="8788"/>
                </a:lnTo>
                <a:lnTo>
                  <a:pt x="311492" y="0"/>
                </a:lnTo>
                <a:lnTo>
                  <a:pt x="281343" y="2311"/>
                </a:lnTo>
                <a:lnTo>
                  <a:pt x="241528" y="29578"/>
                </a:lnTo>
                <a:lnTo>
                  <a:pt x="226809" y="118325"/>
                </a:lnTo>
                <a:lnTo>
                  <a:pt x="241528" y="207060"/>
                </a:lnTo>
                <a:lnTo>
                  <a:pt x="27965" y="214452"/>
                </a:lnTo>
                <a:lnTo>
                  <a:pt x="20485" y="220230"/>
                </a:lnTo>
                <a:lnTo>
                  <a:pt x="6781" y="238493"/>
                </a:lnTo>
                <a:lnTo>
                  <a:pt x="0" y="270611"/>
                </a:lnTo>
                <a:lnTo>
                  <a:pt x="13233" y="317995"/>
                </a:lnTo>
                <a:lnTo>
                  <a:pt x="10350" y="327812"/>
                </a:lnTo>
                <a:lnTo>
                  <a:pt x="6781" y="352196"/>
                </a:lnTo>
                <a:lnTo>
                  <a:pt x="10121" y="383501"/>
                </a:lnTo>
                <a:lnTo>
                  <a:pt x="27965" y="414121"/>
                </a:lnTo>
                <a:lnTo>
                  <a:pt x="24853" y="421754"/>
                </a:lnTo>
                <a:lnTo>
                  <a:pt x="19685" y="441858"/>
                </a:lnTo>
                <a:lnTo>
                  <a:pt x="18643" y="470281"/>
                </a:lnTo>
                <a:lnTo>
                  <a:pt x="27965" y="502869"/>
                </a:lnTo>
                <a:lnTo>
                  <a:pt x="27152" y="510032"/>
                </a:lnTo>
                <a:lnTo>
                  <a:pt x="27038" y="526897"/>
                </a:lnTo>
                <a:lnTo>
                  <a:pt x="31064" y="546544"/>
                </a:lnTo>
                <a:lnTo>
                  <a:pt x="42684" y="562025"/>
                </a:lnTo>
                <a:lnTo>
                  <a:pt x="381457" y="562025"/>
                </a:lnTo>
                <a:lnTo>
                  <a:pt x="425653" y="532447"/>
                </a:lnTo>
                <a:lnTo>
                  <a:pt x="528739" y="532447"/>
                </a:lnTo>
                <a:lnTo>
                  <a:pt x="528739" y="281012"/>
                </a:lnTo>
                <a:close/>
              </a:path>
              <a:path w="756919" h="562610">
                <a:moveTo>
                  <a:pt x="756488" y="198158"/>
                </a:moveTo>
                <a:lnTo>
                  <a:pt x="565391" y="229577"/>
                </a:lnTo>
                <a:lnTo>
                  <a:pt x="565391" y="562025"/>
                </a:lnTo>
                <a:lnTo>
                  <a:pt x="756488" y="562025"/>
                </a:lnTo>
                <a:lnTo>
                  <a:pt x="756488" y="198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8288414" y="8213490"/>
            <a:ext cx="8502650" cy="716280"/>
          </a:xfrm>
          <a:custGeom>
            <a:avLst/>
            <a:gdLst/>
            <a:ahLst/>
            <a:cxnLst/>
            <a:rect l="l" t="t" r="r" b="b"/>
            <a:pathLst>
              <a:path w="8502650" h="716279">
                <a:moveTo>
                  <a:pt x="528751" y="183591"/>
                </a:moveTo>
                <a:lnTo>
                  <a:pt x="425640" y="183591"/>
                </a:lnTo>
                <a:lnTo>
                  <a:pt x="381457" y="154012"/>
                </a:lnTo>
                <a:lnTo>
                  <a:pt x="42684" y="154012"/>
                </a:lnTo>
                <a:lnTo>
                  <a:pt x="31064" y="169494"/>
                </a:lnTo>
                <a:lnTo>
                  <a:pt x="27038" y="189141"/>
                </a:lnTo>
                <a:lnTo>
                  <a:pt x="27152" y="206006"/>
                </a:lnTo>
                <a:lnTo>
                  <a:pt x="27965" y="213169"/>
                </a:lnTo>
                <a:lnTo>
                  <a:pt x="18643" y="245757"/>
                </a:lnTo>
                <a:lnTo>
                  <a:pt x="19672" y="274180"/>
                </a:lnTo>
                <a:lnTo>
                  <a:pt x="24853" y="294284"/>
                </a:lnTo>
                <a:lnTo>
                  <a:pt x="27965" y="301917"/>
                </a:lnTo>
                <a:lnTo>
                  <a:pt x="10121" y="332536"/>
                </a:lnTo>
                <a:lnTo>
                  <a:pt x="6794" y="363842"/>
                </a:lnTo>
                <a:lnTo>
                  <a:pt x="10350" y="388226"/>
                </a:lnTo>
                <a:lnTo>
                  <a:pt x="13233" y="398043"/>
                </a:lnTo>
                <a:lnTo>
                  <a:pt x="0" y="445427"/>
                </a:lnTo>
                <a:lnTo>
                  <a:pt x="6794" y="477545"/>
                </a:lnTo>
                <a:lnTo>
                  <a:pt x="20485" y="495808"/>
                </a:lnTo>
                <a:lnTo>
                  <a:pt x="27965" y="501573"/>
                </a:lnTo>
                <a:lnTo>
                  <a:pt x="241528" y="508977"/>
                </a:lnTo>
                <a:lnTo>
                  <a:pt x="226809" y="597712"/>
                </a:lnTo>
                <a:lnTo>
                  <a:pt x="241528" y="686460"/>
                </a:lnTo>
                <a:lnTo>
                  <a:pt x="281343" y="713727"/>
                </a:lnTo>
                <a:lnTo>
                  <a:pt x="311492" y="716038"/>
                </a:lnTo>
                <a:lnTo>
                  <a:pt x="330593" y="707250"/>
                </a:lnTo>
                <a:lnTo>
                  <a:pt x="337273" y="701243"/>
                </a:lnTo>
                <a:lnTo>
                  <a:pt x="352005" y="545947"/>
                </a:lnTo>
                <a:lnTo>
                  <a:pt x="440372" y="435025"/>
                </a:lnTo>
                <a:lnTo>
                  <a:pt x="528751" y="435025"/>
                </a:lnTo>
                <a:lnTo>
                  <a:pt x="528751" y="183591"/>
                </a:lnTo>
                <a:close/>
              </a:path>
              <a:path w="8502650" h="716279">
                <a:moveTo>
                  <a:pt x="756488" y="154012"/>
                </a:moveTo>
                <a:lnTo>
                  <a:pt x="565391" y="154012"/>
                </a:lnTo>
                <a:lnTo>
                  <a:pt x="565391" y="486460"/>
                </a:lnTo>
                <a:lnTo>
                  <a:pt x="756488" y="517880"/>
                </a:lnTo>
                <a:lnTo>
                  <a:pt x="756488" y="154012"/>
                </a:lnTo>
                <a:close/>
              </a:path>
              <a:path w="8502650" h="716279">
                <a:moveTo>
                  <a:pt x="8274698" y="29578"/>
                </a:moveTo>
                <a:lnTo>
                  <a:pt x="8171599" y="29578"/>
                </a:lnTo>
                <a:lnTo>
                  <a:pt x="8127416" y="0"/>
                </a:lnTo>
                <a:lnTo>
                  <a:pt x="7788643" y="0"/>
                </a:lnTo>
                <a:lnTo>
                  <a:pt x="7777023" y="15481"/>
                </a:lnTo>
                <a:lnTo>
                  <a:pt x="7772997" y="35115"/>
                </a:lnTo>
                <a:lnTo>
                  <a:pt x="7773111" y="51993"/>
                </a:lnTo>
                <a:lnTo>
                  <a:pt x="7773924" y="59156"/>
                </a:lnTo>
                <a:lnTo>
                  <a:pt x="7764602" y="91744"/>
                </a:lnTo>
                <a:lnTo>
                  <a:pt x="7765631" y="120167"/>
                </a:lnTo>
                <a:lnTo>
                  <a:pt x="7770812" y="140271"/>
                </a:lnTo>
                <a:lnTo>
                  <a:pt x="7773924" y="147891"/>
                </a:lnTo>
                <a:lnTo>
                  <a:pt x="7756080" y="178511"/>
                </a:lnTo>
                <a:lnTo>
                  <a:pt x="7752740" y="209829"/>
                </a:lnTo>
                <a:lnTo>
                  <a:pt x="7756309" y="234213"/>
                </a:lnTo>
                <a:lnTo>
                  <a:pt x="7759192" y="244030"/>
                </a:lnTo>
                <a:lnTo>
                  <a:pt x="7745946" y="291401"/>
                </a:lnTo>
                <a:lnTo>
                  <a:pt x="7752740" y="323532"/>
                </a:lnTo>
                <a:lnTo>
                  <a:pt x="7766444" y="341782"/>
                </a:lnTo>
                <a:lnTo>
                  <a:pt x="7773924" y="347560"/>
                </a:lnTo>
                <a:lnTo>
                  <a:pt x="7987487" y="354952"/>
                </a:lnTo>
                <a:lnTo>
                  <a:pt x="7972755" y="443699"/>
                </a:lnTo>
                <a:lnTo>
                  <a:pt x="7987487" y="532434"/>
                </a:lnTo>
                <a:lnTo>
                  <a:pt x="8027302" y="559701"/>
                </a:lnTo>
                <a:lnTo>
                  <a:pt x="8057451" y="562013"/>
                </a:lnTo>
                <a:lnTo>
                  <a:pt x="8076552" y="553237"/>
                </a:lnTo>
                <a:lnTo>
                  <a:pt x="8083232" y="547230"/>
                </a:lnTo>
                <a:lnTo>
                  <a:pt x="8097952" y="391934"/>
                </a:lnTo>
                <a:lnTo>
                  <a:pt x="8186331" y="281000"/>
                </a:lnTo>
                <a:lnTo>
                  <a:pt x="8274698" y="281000"/>
                </a:lnTo>
                <a:lnTo>
                  <a:pt x="8274698" y="29578"/>
                </a:lnTo>
                <a:close/>
              </a:path>
              <a:path w="8502650" h="716279">
                <a:moveTo>
                  <a:pt x="8502447" y="0"/>
                </a:moveTo>
                <a:lnTo>
                  <a:pt x="8311350" y="0"/>
                </a:lnTo>
                <a:lnTo>
                  <a:pt x="8311350" y="332447"/>
                </a:lnTo>
                <a:lnTo>
                  <a:pt x="8502447" y="363855"/>
                </a:lnTo>
                <a:lnTo>
                  <a:pt x="85024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5913517" y="5631107"/>
            <a:ext cx="157035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441959" marR="5080" indent="-429895">
              <a:lnSpc>
                <a:spcPct val="102299"/>
              </a:lnSpc>
              <a:spcBef>
                <a:spcPts val="35"/>
              </a:spcBef>
            </a:pPr>
            <a:r>
              <a:rPr dirty="0" sz="2150" spc="110">
                <a:solidFill>
                  <a:srgbClr val="FFFFFF"/>
                </a:solidFill>
                <a:latin typeface="Tahoma"/>
                <a:cs typeface="Tahoma"/>
              </a:rPr>
              <a:t>DON'T</a:t>
            </a:r>
            <a:r>
              <a:rPr dirty="0" sz="2150" spc="-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Tahoma"/>
                <a:cs typeface="Tahoma"/>
              </a:rPr>
              <a:t>PASS </a:t>
            </a:r>
            <a:r>
              <a:rPr dirty="0" sz="2150" spc="85">
                <a:solidFill>
                  <a:srgbClr val="FFFFFF"/>
                </a:solidFill>
                <a:latin typeface="Tahoma"/>
                <a:cs typeface="Tahoma"/>
              </a:rPr>
              <a:t>NULL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3107319" y="7536808"/>
            <a:ext cx="6991984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260">
                <a:latin typeface="Times New Roman"/>
                <a:cs typeface="Times New Roman"/>
              </a:rPr>
              <a:t>calculator.xProjection(</a:t>
            </a:r>
            <a:r>
              <a:rPr dirty="0" sz="2200" spc="260">
                <a:solidFill>
                  <a:srgbClr val="F43F44"/>
                </a:solidFill>
                <a:latin typeface="Times New Roman"/>
                <a:cs typeface="Times New Roman"/>
              </a:rPr>
              <a:t>null</a:t>
            </a:r>
            <a:r>
              <a:rPr dirty="0" sz="2200" spc="260">
                <a:latin typeface="Times New Roman"/>
                <a:cs typeface="Times New Roman"/>
              </a:rPr>
              <a:t>,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69D7"/>
                </a:solidFill>
                <a:latin typeface="Times New Roman"/>
                <a:cs typeface="Times New Roman"/>
              </a:rPr>
              <a:t>new</a:t>
            </a:r>
            <a:r>
              <a:rPr dirty="0" sz="2200" spc="200">
                <a:solidFill>
                  <a:srgbClr val="3569D7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latin typeface="Times New Roman"/>
                <a:cs typeface="Times New Roman"/>
              </a:rPr>
              <a:t>Point(12,</a:t>
            </a:r>
            <a:r>
              <a:rPr dirty="0" sz="2200" spc="200">
                <a:latin typeface="Times New Roman"/>
                <a:cs typeface="Times New Roman"/>
              </a:rPr>
              <a:t> </a:t>
            </a:r>
            <a:r>
              <a:rPr dirty="0" sz="2200" spc="275">
                <a:latin typeface="Times New Roman"/>
                <a:cs typeface="Times New Roman"/>
              </a:rPr>
              <a:t>13));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149" y="0"/>
            <a:ext cx="15773400" cy="11308715"/>
            <a:chOff x="38149" y="0"/>
            <a:chExt cx="157734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49" y="0"/>
              <a:ext cx="11033348" cy="113085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7970" y="0"/>
              <a:ext cx="11033341" cy="1130855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2510479" y="6500190"/>
            <a:ext cx="6338570" cy="1952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9000"/>
              </a:lnSpc>
              <a:spcBef>
                <a:spcPts val="95"/>
              </a:spcBef>
            </a:pPr>
            <a:r>
              <a:rPr dirty="0" sz="2450">
                <a:latin typeface="Tahoma"/>
                <a:cs typeface="Tahoma"/>
              </a:rPr>
              <a:t>“You</a:t>
            </a:r>
            <a:r>
              <a:rPr dirty="0" sz="2450" spc="13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are</a:t>
            </a:r>
            <a:r>
              <a:rPr dirty="0" sz="2450" spc="14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reading</a:t>
            </a:r>
            <a:r>
              <a:rPr dirty="0" sz="2450" spc="150">
                <a:latin typeface="Tahoma"/>
                <a:cs typeface="Tahoma"/>
              </a:rPr>
              <a:t> </a:t>
            </a:r>
            <a:r>
              <a:rPr dirty="0" sz="2450" spc="60">
                <a:latin typeface="Tahoma"/>
                <a:cs typeface="Tahoma"/>
              </a:rPr>
              <a:t>this</a:t>
            </a:r>
            <a:r>
              <a:rPr dirty="0" sz="2450" spc="150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book</a:t>
            </a:r>
            <a:r>
              <a:rPr dirty="0" sz="2450" spc="150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for</a:t>
            </a:r>
            <a:r>
              <a:rPr dirty="0" sz="2450" spc="85">
                <a:latin typeface="Tahoma"/>
                <a:cs typeface="Tahoma"/>
              </a:rPr>
              <a:t> </a:t>
            </a:r>
            <a:r>
              <a:rPr dirty="0" sz="2450" spc="95">
                <a:latin typeface="Tahoma"/>
                <a:cs typeface="Tahoma"/>
              </a:rPr>
              <a:t>two</a:t>
            </a:r>
            <a:r>
              <a:rPr dirty="0" sz="2450" spc="155">
                <a:latin typeface="Tahoma"/>
                <a:cs typeface="Tahoma"/>
              </a:rPr>
              <a:t> </a:t>
            </a:r>
            <a:r>
              <a:rPr dirty="0" sz="2450" spc="-10">
                <a:latin typeface="Tahoma"/>
                <a:cs typeface="Tahoma"/>
              </a:rPr>
              <a:t>reasons. </a:t>
            </a:r>
            <a:r>
              <a:rPr dirty="0" sz="2450" spc="55">
                <a:latin typeface="Tahoma"/>
                <a:cs typeface="Tahoma"/>
              </a:rPr>
              <a:t>First,</a:t>
            </a:r>
            <a:r>
              <a:rPr dirty="0" sz="2450" spc="75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you</a:t>
            </a:r>
            <a:r>
              <a:rPr dirty="0" sz="2450" spc="14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are</a:t>
            </a:r>
            <a:r>
              <a:rPr dirty="0" sz="2450" spc="14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a</a:t>
            </a:r>
            <a:r>
              <a:rPr dirty="0" sz="2450" spc="14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programmer.</a:t>
            </a:r>
            <a:r>
              <a:rPr dirty="0" sz="2450" spc="145">
                <a:latin typeface="Tahoma"/>
                <a:cs typeface="Tahoma"/>
              </a:rPr>
              <a:t> </a:t>
            </a:r>
            <a:r>
              <a:rPr dirty="0" sz="2450" spc="50">
                <a:latin typeface="Tahoma"/>
                <a:cs typeface="Tahoma"/>
              </a:rPr>
              <a:t>Second,</a:t>
            </a:r>
            <a:r>
              <a:rPr dirty="0" sz="2450" spc="70">
                <a:latin typeface="Tahoma"/>
                <a:cs typeface="Tahoma"/>
              </a:rPr>
              <a:t> </a:t>
            </a:r>
            <a:r>
              <a:rPr dirty="0" sz="2450" spc="40">
                <a:latin typeface="Tahoma"/>
                <a:cs typeface="Tahoma"/>
              </a:rPr>
              <a:t>you </a:t>
            </a:r>
            <a:r>
              <a:rPr dirty="0" sz="2450" spc="60">
                <a:latin typeface="Tahoma"/>
                <a:cs typeface="Tahoma"/>
              </a:rPr>
              <a:t>want</a:t>
            </a:r>
            <a:r>
              <a:rPr dirty="0" sz="2450" spc="130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to</a:t>
            </a:r>
            <a:r>
              <a:rPr dirty="0" sz="2450" spc="135">
                <a:latin typeface="Tahoma"/>
                <a:cs typeface="Tahoma"/>
              </a:rPr>
              <a:t> </a:t>
            </a:r>
            <a:r>
              <a:rPr dirty="0" sz="2450" spc="50">
                <a:latin typeface="Tahoma"/>
                <a:cs typeface="Tahoma"/>
              </a:rPr>
              <a:t>be</a:t>
            </a:r>
            <a:r>
              <a:rPr dirty="0" sz="2450" spc="13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a</a:t>
            </a:r>
            <a:r>
              <a:rPr dirty="0" sz="2450" spc="135">
                <a:latin typeface="Tahoma"/>
                <a:cs typeface="Tahoma"/>
              </a:rPr>
              <a:t> </a:t>
            </a:r>
            <a:r>
              <a:rPr dirty="0" sz="2450" spc="85">
                <a:latin typeface="Tahoma"/>
                <a:cs typeface="Tahoma"/>
              </a:rPr>
              <a:t>better</a:t>
            </a:r>
            <a:r>
              <a:rPr dirty="0" sz="2450" spc="7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programmer.</a:t>
            </a:r>
            <a:r>
              <a:rPr dirty="0" sz="2450" spc="75">
                <a:latin typeface="Tahoma"/>
                <a:cs typeface="Tahoma"/>
              </a:rPr>
              <a:t> </a:t>
            </a:r>
            <a:r>
              <a:rPr dirty="0" sz="2450" spc="125">
                <a:latin typeface="Tahoma"/>
                <a:cs typeface="Tahoma"/>
              </a:rPr>
              <a:t>We</a:t>
            </a:r>
            <a:r>
              <a:rPr dirty="0" sz="2450" spc="130">
                <a:latin typeface="Tahoma"/>
                <a:cs typeface="Tahoma"/>
              </a:rPr>
              <a:t> </a:t>
            </a:r>
            <a:r>
              <a:rPr dirty="0" sz="2450" spc="45">
                <a:latin typeface="Tahoma"/>
                <a:cs typeface="Tahoma"/>
              </a:rPr>
              <a:t>need </a:t>
            </a:r>
            <a:r>
              <a:rPr dirty="0" sz="2450" spc="85">
                <a:latin typeface="Tahoma"/>
                <a:cs typeface="Tahoma"/>
              </a:rPr>
              <a:t>better</a:t>
            </a:r>
            <a:r>
              <a:rPr dirty="0" sz="2450" spc="50">
                <a:latin typeface="Tahoma"/>
                <a:cs typeface="Tahoma"/>
              </a:rPr>
              <a:t> </a:t>
            </a:r>
            <a:r>
              <a:rPr dirty="0" sz="2450" spc="-10">
                <a:latin typeface="Tahoma"/>
                <a:cs typeface="Tahoma"/>
              </a:rPr>
              <a:t>programmers.”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7621744" y="7267371"/>
            <a:ext cx="2482850" cy="4041775"/>
          </a:xfrm>
          <a:custGeom>
            <a:avLst/>
            <a:gdLst/>
            <a:ahLst/>
            <a:cxnLst/>
            <a:rect l="l" t="t" r="r" b="b"/>
            <a:pathLst>
              <a:path w="2482850" h="4041775">
                <a:moveTo>
                  <a:pt x="2482355" y="0"/>
                </a:moveTo>
                <a:lnTo>
                  <a:pt x="0" y="4041184"/>
                </a:lnTo>
                <a:lnTo>
                  <a:pt x="1356671" y="4041184"/>
                </a:lnTo>
                <a:lnTo>
                  <a:pt x="2482355" y="887343"/>
                </a:lnTo>
                <a:lnTo>
                  <a:pt x="2482355" y="0"/>
                </a:lnTo>
                <a:close/>
              </a:path>
            </a:pathLst>
          </a:custGeom>
          <a:solidFill>
            <a:srgbClr val="000000">
              <a:alpha val="430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9591774" y="1095197"/>
            <a:ext cx="7018020" cy="4895215"/>
            <a:chOff x="9591774" y="1095197"/>
            <a:chExt cx="7018020" cy="4895215"/>
          </a:xfrm>
        </p:grpSpPr>
        <p:sp>
          <p:nvSpPr>
            <p:cNvPr id="8" name="object 8" descr=""/>
            <p:cNvSpPr/>
            <p:nvPr/>
          </p:nvSpPr>
          <p:spPr>
            <a:xfrm>
              <a:off x="9591774" y="1437274"/>
              <a:ext cx="7018020" cy="4552950"/>
            </a:xfrm>
            <a:custGeom>
              <a:avLst/>
              <a:gdLst/>
              <a:ahLst/>
              <a:cxnLst/>
              <a:rect l="l" t="t" r="r" b="b"/>
              <a:pathLst>
                <a:path w="7018019" h="4552950">
                  <a:moveTo>
                    <a:pt x="7017804" y="0"/>
                  </a:moveTo>
                  <a:lnTo>
                    <a:pt x="0" y="2835345"/>
                  </a:lnTo>
                  <a:lnTo>
                    <a:pt x="4775558" y="4552798"/>
                  </a:lnTo>
                  <a:lnTo>
                    <a:pt x="7017804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805560" y="1100432"/>
              <a:ext cx="5471795" cy="4225925"/>
            </a:xfrm>
            <a:custGeom>
              <a:avLst/>
              <a:gdLst/>
              <a:ahLst/>
              <a:cxnLst/>
              <a:rect l="l" t="t" r="r" b="b"/>
              <a:pathLst>
                <a:path w="5471794" h="4225925">
                  <a:moveTo>
                    <a:pt x="2384543" y="0"/>
                  </a:moveTo>
                  <a:lnTo>
                    <a:pt x="0" y="4225821"/>
                  </a:lnTo>
                  <a:lnTo>
                    <a:pt x="5471399" y="4225821"/>
                  </a:lnTo>
                  <a:lnTo>
                    <a:pt x="2384543" y="0"/>
                  </a:lnTo>
                  <a:close/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798458" y="2385132"/>
            <a:ext cx="6145530" cy="291592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43815">
              <a:lnSpc>
                <a:spcPts val="15340"/>
              </a:lnSpc>
              <a:spcBef>
                <a:spcPts val="90"/>
              </a:spcBef>
            </a:pPr>
            <a:r>
              <a:rPr dirty="0" sz="13200" spc="10"/>
              <a:t>W</a:t>
            </a:r>
            <a:r>
              <a:rPr dirty="0" sz="13200" spc="635"/>
              <a:t>AN</a:t>
            </a:r>
            <a:r>
              <a:rPr dirty="0" sz="13200" spc="-20"/>
              <a:t>T</a:t>
            </a:r>
            <a:endParaRPr sz="13200"/>
          </a:p>
          <a:p>
            <a:pPr marL="12700">
              <a:lnSpc>
                <a:spcPts val="7420"/>
              </a:lnSpc>
            </a:pPr>
            <a:r>
              <a:rPr dirty="0" sz="6600" spc="130"/>
              <a:t>TO</a:t>
            </a:r>
            <a:r>
              <a:rPr dirty="0" sz="6600" spc="235"/>
              <a:t> </a:t>
            </a:r>
            <a:r>
              <a:rPr dirty="0" sz="6600"/>
              <a:t>BE</a:t>
            </a:r>
            <a:r>
              <a:rPr dirty="0" sz="6600" spc="235"/>
              <a:t> </a:t>
            </a:r>
            <a:r>
              <a:rPr dirty="0" sz="6600" spc="-10"/>
              <a:t>BETTER</a:t>
            </a:r>
            <a:endParaRPr sz="6600"/>
          </a:p>
        </p:txBody>
      </p:sp>
      <p:sp>
        <p:nvSpPr>
          <p:cNvPr id="11" name="object 11" descr=""/>
          <p:cNvSpPr txBox="1"/>
          <p:nvPr/>
        </p:nvSpPr>
        <p:spPr>
          <a:xfrm>
            <a:off x="16845426" y="10269709"/>
            <a:ext cx="2907665" cy="32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315085" algn="l"/>
                <a:tab pos="1727200" algn="l"/>
              </a:tabLst>
            </a:pPr>
            <a:r>
              <a:rPr dirty="0" sz="1950" spc="265">
                <a:latin typeface="Tahoma"/>
                <a:cs typeface="Tahoma"/>
              </a:rPr>
              <a:t>RO</a:t>
            </a:r>
            <a:r>
              <a:rPr dirty="0" sz="1950" spc="-280">
                <a:latin typeface="Tahoma"/>
                <a:cs typeface="Tahoma"/>
              </a:rPr>
              <a:t> </a:t>
            </a:r>
            <a:r>
              <a:rPr dirty="0" sz="1950" spc="125">
                <a:latin typeface="Tahoma"/>
                <a:cs typeface="Tahoma"/>
              </a:rPr>
              <a:t>B</a:t>
            </a:r>
            <a:r>
              <a:rPr dirty="0" sz="1950" spc="-275">
                <a:latin typeface="Tahoma"/>
                <a:cs typeface="Tahoma"/>
              </a:rPr>
              <a:t> </a:t>
            </a:r>
            <a:r>
              <a:rPr dirty="0" sz="1950">
                <a:latin typeface="Tahoma"/>
                <a:cs typeface="Tahoma"/>
              </a:rPr>
              <a:t>E</a:t>
            </a:r>
            <a:r>
              <a:rPr dirty="0" sz="1950" spc="-275">
                <a:latin typeface="Tahoma"/>
                <a:cs typeface="Tahoma"/>
              </a:rPr>
              <a:t> </a:t>
            </a:r>
            <a:r>
              <a:rPr dirty="0" sz="1950">
                <a:latin typeface="Tahoma"/>
                <a:cs typeface="Tahoma"/>
              </a:rPr>
              <a:t>R</a:t>
            </a:r>
            <a:r>
              <a:rPr dirty="0" sz="1950" spc="-330">
                <a:latin typeface="Tahoma"/>
                <a:cs typeface="Tahoma"/>
              </a:rPr>
              <a:t> </a:t>
            </a:r>
            <a:r>
              <a:rPr dirty="0" sz="1950" spc="-50">
                <a:latin typeface="Tahoma"/>
                <a:cs typeface="Tahoma"/>
              </a:rPr>
              <a:t>T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140">
                <a:latin typeface="Tahoma"/>
                <a:cs typeface="Tahoma"/>
              </a:rPr>
              <a:t>C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-50">
                <a:latin typeface="Tahoma"/>
                <a:cs typeface="Tahoma"/>
              </a:rPr>
              <a:t>.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330">
                <a:latin typeface="Tahoma"/>
                <a:cs typeface="Tahoma"/>
              </a:rPr>
              <a:t>M</a:t>
            </a:r>
            <a:r>
              <a:rPr dirty="0" sz="1950" spc="-285">
                <a:latin typeface="Tahoma"/>
                <a:cs typeface="Tahoma"/>
              </a:rPr>
              <a:t> </a:t>
            </a:r>
            <a:r>
              <a:rPr dirty="0" sz="1950" spc="160">
                <a:latin typeface="Tahoma"/>
                <a:cs typeface="Tahoma"/>
              </a:rPr>
              <a:t>A</a:t>
            </a:r>
            <a:r>
              <a:rPr dirty="0" sz="1950" spc="-285">
                <a:latin typeface="Tahoma"/>
                <a:cs typeface="Tahoma"/>
              </a:rPr>
              <a:t> </a:t>
            </a:r>
            <a:r>
              <a:rPr dirty="0" sz="1950">
                <a:latin typeface="Tahoma"/>
                <a:cs typeface="Tahoma"/>
              </a:rPr>
              <a:t>R</a:t>
            </a:r>
            <a:r>
              <a:rPr dirty="0" sz="1950" spc="-335">
                <a:latin typeface="Tahoma"/>
                <a:cs typeface="Tahoma"/>
              </a:rPr>
              <a:t> </a:t>
            </a:r>
            <a:r>
              <a:rPr dirty="0" sz="1950">
                <a:latin typeface="Tahoma"/>
                <a:cs typeface="Tahoma"/>
              </a:rPr>
              <a:t>T</a:t>
            </a:r>
            <a:r>
              <a:rPr dirty="0" sz="1950" spc="-285">
                <a:latin typeface="Tahoma"/>
                <a:cs typeface="Tahoma"/>
              </a:rPr>
              <a:t> </a:t>
            </a:r>
            <a:r>
              <a:rPr dirty="0" sz="1950" spc="-180">
                <a:latin typeface="Tahoma"/>
                <a:cs typeface="Tahoma"/>
              </a:rPr>
              <a:t>I</a:t>
            </a:r>
            <a:r>
              <a:rPr dirty="0" sz="1950" spc="-280">
                <a:latin typeface="Tahoma"/>
                <a:cs typeface="Tahoma"/>
              </a:rPr>
              <a:t> </a:t>
            </a:r>
            <a:r>
              <a:rPr dirty="0" sz="1950" spc="155">
                <a:latin typeface="Tahoma"/>
                <a:cs typeface="Tahoma"/>
              </a:rPr>
              <a:t>N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5235" y="-5234"/>
            <a:ext cx="20109815" cy="11313795"/>
            <a:chOff x="-5235" y="-5234"/>
            <a:chExt cx="20109815" cy="113137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8404225" cy="11159490"/>
            </a:xfrm>
            <a:custGeom>
              <a:avLst/>
              <a:gdLst/>
              <a:ahLst/>
              <a:cxnLst/>
              <a:rect l="l" t="t" r="r" b="b"/>
              <a:pathLst>
                <a:path w="8404225" h="11159490">
                  <a:moveTo>
                    <a:pt x="0" y="9849848"/>
                  </a:moveTo>
                  <a:lnTo>
                    <a:pt x="3507411" y="0"/>
                  </a:lnTo>
                </a:path>
                <a:path w="8404225" h="11159490">
                  <a:moveTo>
                    <a:pt x="3630902" y="0"/>
                  </a:moveTo>
                  <a:lnTo>
                    <a:pt x="8404022" y="9719226"/>
                  </a:lnTo>
                  <a:lnTo>
                    <a:pt x="0" y="11159224"/>
                  </a:lnTo>
                </a:path>
              </a:pathLst>
            </a:custGeom>
            <a:ln w="1047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9112" y="2796556"/>
              <a:ext cx="4548505" cy="5820410"/>
            </a:xfrm>
            <a:custGeom>
              <a:avLst/>
              <a:gdLst/>
              <a:ahLst/>
              <a:cxnLst/>
              <a:rect l="l" t="t" r="r" b="b"/>
              <a:pathLst>
                <a:path w="4548505" h="5820409">
                  <a:moveTo>
                    <a:pt x="2072485" y="0"/>
                  </a:moveTo>
                  <a:lnTo>
                    <a:pt x="0" y="5820151"/>
                  </a:lnTo>
                  <a:lnTo>
                    <a:pt x="4548055" y="5040859"/>
                  </a:lnTo>
                  <a:lnTo>
                    <a:pt x="2072485" y="0"/>
                  </a:lnTo>
                  <a:close/>
                </a:path>
              </a:pathLst>
            </a:custGeom>
            <a:solidFill>
              <a:srgbClr val="89847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4704962"/>
              <a:ext cx="9128125" cy="2947035"/>
            </a:xfrm>
            <a:custGeom>
              <a:avLst/>
              <a:gdLst/>
              <a:ahLst/>
              <a:cxnLst/>
              <a:rect l="l" t="t" r="r" b="b"/>
              <a:pathLst>
                <a:path w="9128125" h="2947034">
                  <a:moveTo>
                    <a:pt x="979957" y="2779077"/>
                  </a:moveTo>
                  <a:lnTo>
                    <a:pt x="264591" y="1322425"/>
                  </a:lnTo>
                  <a:lnTo>
                    <a:pt x="0" y="2065489"/>
                  </a:lnTo>
                  <a:lnTo>
                    <a:pt x="0" y="2946997"/>
                  </a:lnTo>
                  <a:lnTo>
                    <a:pt x="979957" y="2779077"/>
                  </a:lnTo>
                  <a:close/>
                </a:path>
                <a:path w="9128125" h="2947034">
                  <a:moveTo>
                    <a:pt x="9128074" y="1456664"/>
                  </a:moveTo>
                  <a:lnTo>
                    <a:pt x="8412696" y="0"/>
                  </a:lnTo>
                  <a:lnTo>
                    <a:pt x="7813815" y="1681861"/>
                  </a:lnTo>
                  <a:lnTo>
                    <a:pt x="9128074" y="1456664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3722" y="6027038"/>
              <a:ext cx="2416401" cy="309227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001390" y="5970893"/>
              <a:ext cx="11102975" cy="10795"/>
            </a:xfrm>
            <a:custGeom>
              <a:avLst/>
              <a:gdLst/>
              <a:ahLst/>
              <a:cxnLst/>
              <a:rect l="l" t="t" r="r" b="b"/>
              <a:pathLst>
                <a:path w="11102975" h="10795">
                  <a:moveTo>
                    <a:pt x="11102709" y="0"/>
                  </a:moveTo>
                  <a:lnTo>
                    <a:pt x="11102709" y="10470"/>
                  </a:lnTo>
                  <a:lnTo>
                    <a:pt x="0" y="10470"/>
                  </a:lnTo>
                  <a:lnTo>
                    <a:pt x="0" y="0"/>
                  </a:lnTo>
                  <a:lnTo>
                    <a:pt x="11102709" y="0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9285446" y="6395481"/>
            <a:ext cx="10349230" cy="93471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  <a:tabLst>
                <a:tab pos="984250" algn="l"/>
                <a:tab pos="1133475" algn="l"/>
                <a:tab pos="1199515" algn="l"/>
                <a:tab pos="1360805" algn="l"/>
                <a:tab pos="1884045" algn="l"/>
                <a:tab pos="1934210" algn="l"/>
                <a:tab pos="2150110" algn="l"/>
                <a:tab pos="2240280" algn="l"/>
                <a:tab pos="2929255" algn="l"/>
                <a:tab pos="3123565" algn="l"/>
                <a:tab pos="3231515" algn="l"/>
                <a:tab pos="3746500" algn="l"/>
                <a:tab pos="3858260" algn="l"/>
                <a:tab pos="4569460" algn="l"/>
                <a:tab pos="4758690" algn="l"/>
                <a:tab pos="5234305" algn="l"/>
                <a:tab pos="5285105" algn="l"/>
                <a:tab pos="5760720" algn="l"/>
                <a:tab pos="6229350" algn="l"/>
                <a:tab pos="6441440" algn="l"/>
                <a:tab pos="6519545" algn="l"/>
                <a:tab pos="7235190" algn="l"/>
                <a:tab pos="7711440" algn="l"/>
                <a:tab pos="8628380" algn="l"/>
                <a:tab pos="8692515" algn="l"/>
                <a:tab pos="9446260" algn="l"/>
                <a:tab pos="9574530" algn="l"/>
              </a:tabLst>
            </a:pPr>
            <a:r>
              <a:rPr dirty="0" sz="1950" spc="385">
                <a:latin typeface="Tahoma"/>
                <a:cs typeface="Tahoma"/>
              </a:rPr>
              <a:t>ONC</a:t>
            </a:r>
            <a:r>
              <a:rPr dirty="0" sz="1950" spc="-285">
                <a:latin typeface="Tahoma"/>
                <a:cs typeface="Tahoma"/>
              </a:rPr>
              <a:t> </a:t>
            </a:r>
            <a:r>
              <a:rPr dirty="0" sz="1950" spc="-50">
                <a:latin typeface="Tahoma"/>
                <a:cs typeface="Tahoma"/>
              </a:rPr>
              <a:t>E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-50">
                <a:latin typeface="Tahoma"/>
                <a:cs typeface="Tahoma"/>
              </a:rPr>
              <a:t>I</a:t>
            </a:r>
            <a:r>
              <a:rPr dirty="0" sz="1950">
                <a:latin typeface="Tahoma"/>
                <a:cs typeface="Tahoma"/>
              </a:rPr>
              <a:t>		</a:t>
            </a:r>
            <a:r>
              <a:rPr dirty="0" sz="1950" spc="275">
                <a:latin typeface="Tahoma"/>
                <a:cs typeface="Tahoma"/>
              </a:rPr>
              <a:t>GOT</a:t>
            </a:r>
            <a:r>
              <a:rPr dirty="0" sz="1950">
                <a:latin typeface="Tahoma"/>
                <a:cs typeface="Tahoma"/>
              </a:rPr>
              <a:t>		</a:t>
            </a:r>
            <a:r>
              <a:rPr dirty="0" sz="1950" spc="110">
                <a:latin typeface="Tahoma"/>
                <a:cs typeface="Tahoma"/>
              </a:rPr>
              <a:t>A</a:t>
            </a:r>
            <a:r>
              <a:rPr dirty="0" sz="1950">
                <a:latin typeface="Tahoma"/>
                <a:cs typeface="Tahoma"/>
              </a:rPr>
              <a:t>		</a:t>
            </a:r>
            <a:r>
              <a:rPr dirty="0" sz="1950" spc="195">
                <a:latin typeface="Tahoma"/>
                <a:cs typeface="Tahoma"/>
              </a:rPr>
              <a:t>SUI</a:t>
            </a:r>
            <a:r>
              <a:rPr dirty="0" sz="1950" spc="-285">
                <a:latin typeface="Tahoma"/>
                <a:cs typeface="Tahoma"/>
              </a:rPr>
              <a:t> </a:t>
            </a:r>
            <a:r>
              <a:rPr dirty="0" sz="1950" spc="165">
                <a:latin typeface="Tahoma"/>
                <a:cs typeface="Tahoma"/>
              </a:rPr>
              <a:t>TE</a:t>
            </a:r>
            <a:r>
              <a:rPr dirty="0" sz="1950">
                <a:latin typeface="Tahoma"/>
                <a:cs typeface="Tahoma"/>
              </a:rPr>
              <a:t>		</a:t>
            </a:r>
            <a:r>
              <a:rPr dirty="0" sz="1950" spc="265">
                <a:latin typeface="Tahoma"/>
                <a:cs typeface="Tahoma"/>
              </a:rPr>
              <a:t>OF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254">
                <a:latin typeface="Tahoma"/>
                <a:cs typeface="Tahoma"/>
              </a:rPr>
              <a:t>TEST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-50">
                <a:latin typeface="Tahoma"/>
                <a:cs typeface="Tahoma"/>
              </a:rPr>
              <a:t>S</a:t>
            </a:r>
            <a:r>
              <a:rPr dirty="0" sz="1950">
                <a:latin typeface="Tahoma"/>
                <a:cs typeface="Tahoma"/>
              </a:rPr>
              <a:t>	T</a:t>
            </a:r>
            <a:r>
              <a:rPr dirty="0" sz="1950" spc="-340">
                <a:latin typeface="Tahoma"/>
                <a:cs typeface="Tahoma"/>
              </a:rPr>
              <a:t> </a:t>
            </a:r>
            <a:r>
              <a:rPr dirty="0" sz="1950" spc="140">
                <a:latin typeface="Tahoma"/>
                <a:cs typeface="Tahoma"/>
              </a:rPr>
              <a:t>O</a:t>
            </a:r>
            <a:r>
              <a:rPr dirty="0" sz="1950">
                <a:latin typeface="Tahoma"/>
                <a:cs typeface="Tahoma"/>
              </a:rPr>
              <a:t>		</a:t>
            </a:r>
            <a:r>
              <a:rPr dirty="0" sz="1950" spc="240">
                <a:latin typeface="Tahoma"/>
                <a:cs typeface="Tahoma"/>
              </a:rPr>
              <a:t>PA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120">
                <a:latin typeface="Tahoma"/>
                <a:cs typeface="Tahoma"/>
              </a:rPr>
              <a:t>SS,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-50">
                <a:latin typeface="Tahoma"/>
                <a:cs typeface="Tahoma"/>
              </a:rPr>
              <a:t>I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280">
                <a:latin typeface="Tahoma"/>
                <a:cs typeface="Tahoma"/>
              </a:rPr>
              <a:t>W</a:t>
            </a:r>
            <a:r>
              <a:rPr dirty="0" sz="1950" spc="-315">
                <a:latin typeface="Tahoma"/>
                <a:cs typeface="Tahoma"/>
              </a:rPr>
              <a:t> </a:t>
            </a:r>
            <a:r>
              <a:rPr dirty="0" sz="1950" spc="360">
                <a:latin typeface="Tahoma"/>
                <a:cs typeface="Tahoma"/>
              </a:rPr>
              <a:t>OULD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395">
                <a:latin typeface="Tahoma"/>
                <a:cs typeface="Tahoma"/>
              </a:rPr>
              <a:t>MA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229">
                <a:latin typeface="Tahoma"/>
                <a:cs typeface="Tahoma"/>
              </a:rPr>
              <a:t>KE</a:t>
            </a:r>
            <a:r>
              <a:rPr dirty="0" sz="1950">
                <a:latin typeface="Tahoma"/>
                <a:cs typeface="Tahoma"/>
              </a:rPr>
              <a:t>		</a:t>
            </a:r>
            <a:r>
              <a:rPr dirty="0" sz="1950" spc="270">
                <a:latin typeface="Tahoma"/>
                <a:cs typeface="Tahoma"/>
              </a:rPr>
              <a:t>SURE</a:t>
            </a:r>
            <a:r>
              <a:rPr dirty="0" sz="1950">
                <a:latin typeface="Tahoma"/>
                <a:cs typeface="Tahoma"/>
              </a:rPr>
              <a:t>		</a:t>
            </a:r>
            <a:r>
              <a:rPr dirty="0" sz="1950" spc="265">
                <a:latin typeface="Tahoma"/>
                <a:cs typeface="Tahoma"/>
              </a:rPr>
              <a:t>TH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155">
                <a:latin typeface="Tahoma"/>
                <a:cs typeface="Tahoma"/>
              </a:rPr>
              <a:t>AT </a:t>
            </a:r>
            <a:r>
              <a:rPr dirty="0" sz="1950" spc="325">
                <a:latin typeface="Tahoma"/>
                <a:cs typeface="Tahoma"/>
              </a:rPr>
              <a:t>THOSE</a:t>
            </a:r>
            <a:r>
              <a:rPr dirty="0" sz="1950">
                <a:latin typeface="Tahoma"/>
                <a:cs typeface="Tahoma"/>
              </a:rPr>
              <a:t>		</a:t>
            </a:r>
            <a:r>
              <a:rPr dirty="0" sz="1950" spc="254">
                <a:latin typeface="Tahoma"/>
                <a:cs typeface="Tahoma"/>
              </a:rPr>
              <a:t>TEST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-50">
                <a:latin typeface="Tahoma"/>
                <a:cs typeface="Tahoma"/>
              </a:rPr>
              <a:t>S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315">
                <a:latin typeface="Tahoma"/>
                <a:cs typeface="Tahoma"/>
              </a:rPr>
              <a:t>WERE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140">
                <a:latin typeface="Tahoma"/>
                <a:cs typeface="Tahoma"/>
              </a:rPr>
              <a:t>C</a:t>
            </a:r>
            <a:r>
              <a:rPr dirty="0" sz="1950" spc="-325">
                <a:latin typeface="Tahoma"/>
                <a:cs typeface="Tahoma"/>
              </a:rPr>
              <a:t> </a:t>
            </a:r>
            <a:r>
              <a:rPr dirty="0" sz="1950" spc="400">
                <a:latin typeface="Tahoma"/>
                <a:cs typeface="Tahoma"/>
              </a:rPr>
              <a:t>ONV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229">
                <a:latin typeface="Tahoma"/>
                <a:cs typeface="Tahoma"/>
              </a:rPr>
              <a:t>ENI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275">
                <a:latin typeface="Tahoma"/>
                <a:cs typeface="Tahoma"/>
              </a:rPr>
              <a:t>ENT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210">
                <a:latin typeface="Tahoma"/>
                <a:cs typeface="Tahoma"/>
              </a:rPr>
              <a:t>TO</a:t>
            </a:r>
            <a:r>
              <a:rPr dirty="0" sz="1950">
                <a:latin typeface="Tahoma"/>
                <a:cs typeface="Tahoma"/>
              </a:rPr>
              <a:t>	R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165">
                <a:latin typeface="Tahoma"/>
                <a:cs typeface="Tahoma"/>
              </a:rPr>
              <a:t>U</a:t>
            </a:r>
            <a:r>
              <a:rPr dirty="0" sz="1950" spc="-280">
                <a:latin typeface="Tahoma"/>
                <a:cs typeface="Tahoma"/>
              </a:rPr>
              <a:t> </a:t>
            </a:r>
            <a:r>
              <a:rPr dirty="0" sz="1950" spc="155">
                <a:latin typeface="Tahoma"/>
                <a:cs typeface="Tahoma"/>
              </a:rPr>
              <a:t>N</a:t>
            </a:r>
            <a:r>
              <a:rPr dirty="0" sz="1950">
                <a:latin typeface="Tahoma"/>
                <a:cs typeface="Tahoma"/>
              </a:rPr>
              <a:t>		</a:t>
            </a:r>
            <a:r>
              <a:rPr dirty="0" sz="1950" spc="100">
                <a:latin typeface="Tahoma"/>
                <a:cs typeface="Tahoma"/>
              </a:rPr>
              <a:t>F</a:t>
            </a:r>
            <a:r>
              <a:rPr dirty="0" sz="1950" spc="-305">
                <a:latin typeface="Tahoma"/>
                <a:cs typeface="Tahoma"/>
              </a:rPr>
              <a:t> </a:t>
            </a:r>
            <a:r>
              <a:rPr dirty="0" sz="1950" spc="190">
                <a:latin typeface="Tahoma"/>
                <a:cs typeface="Tahoma"/>
              </a:rPr>
              <a:t>O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-50">
                <a:latin typeface="Tahoma"/>
                <a:cs typeface="Tahoma"/>
              </a:rPr>
              <a:t>R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160">
                <a:latin typeface="Tahoma"/>
                <a:cs typeface="Tahoma"/>
              </a:rPr>
              <a:t>A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204">
                <a:latin typeface="Tahoma"/>
                <a:cs typeface="Tahoma"/>
              </a:rPr>
              <a:t>N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265">
                <a:latin typeface="Tahoma"/>
                <a:cs typeface="Tahoma"/>
              </a:rPr>
              <a:t>YO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204">
                <a:latin typeface="Tahoma"/>
                <a:cs typeface="Tahoma"/>
              </a:rPr>
              <a:t>N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-50">
                <a:latin typeface="Tahoma"/>
                <a:cs typeface="Tahoma"/>
              </a:rPr>
              <a:t>E</a:t>
            </a:r>
            <a:r>
              <a:rPr dirty="0" sz="1950">
                <a:latin typeface="Tahoma"/>
                <a:cs typeface="Tahoma"/>
              </a:rPr>
              <a:t>	E</a:t>
            </a:r>
            <a:r>
              <a:rPr dirty="0" sz="1950" spc="-265">
                <a:latin typeface="Tahoma"/>
                <a:cs typeface="Tahoma"/>
              </a:rPr>
              <a:t> </a:t>
            </a:r>
            <a:r>
              <a:rPr dirty="0" sz="1950">
                <a:latin typeface="Tahoma"/>
                <a:cs typeface="Tahoma"/>
              </a:rPr>
              <a:t>L</a:t>
            </a:r>
            <a:r>
              <a:rPr dirty="0" sz="1950" spc="-265">
                <a:latin typeface="Tahoma"/>
                <a:cs typeface="Tahoma"/>
              </a:rPr>
              <a:t> </a:t>
            </a:r>
            <a:r>
              <a:rPr dirty="0" sz="1950" spc="-30">
                <a:latin typeface="Tahoma"/>
                <a:cs typeface="Tahoma"/>
              </a:rPr>
              <a:t>S</a:t>
            </a:r>
            <a:r>
              <a:rPr dirty="0" sz="1950" spc="-265">
                <a:latin typeface="Tahoma"/>
                <a:cs typeface="Tahoma"/>
              </a:rPr>
              <a:t> </a:t>
            </a:r>
            <a:r>
              <a:rPr dirty="0" sz="1950" spc="-50">
                <a:latin typeface="Tahoma"/>
                <a:cs typeface="Tahoma"/>
              </a:rPr>
              <a:t>E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280">
                <a:latin typeface="Tahoma"/>
                <a:cs typeface="Tahoma"/>
              </a:rPr>
              <a:t>W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180">
                <a:latin typeface="Tahoma"/>
                <a:cs typeface="Tahoma"/>
              </a:rPr>
              <a:t>H</a:t>
            </a:r>
            <a:r>
              <a:rPr dirty="0" sz="1950" spc="-290">
                <a:latin typeface="Tahoma"/>
                <a:cs typeface="Tahoma"/>
              </a:rPr>
              <a:t> </a:t>
            </a:r>
            <a:r>
              <a:rPr dirty="0" sz="1950" spc="140">
                <a:latin typeface="Tahoma"/>
                <a:cs typeface="Tahoma"/>
              </a:rPr>
              <a:t>O </a:t>
            </a:r>
            <a:r>
              <a:rPr dirty="0" sz="1950" spc="360">
                <a:latin typeface="Tahoma"/>
                <a:cs typeface="Tahoma"/>
              </a:rPr>
              <a:t>NEEDED</a:t>
            </a:r>
            <a:r>
              <a:rPr dirty="0" sz="1950">
                <a:latin typeface="Tahoma"/>
                <a:cs typeface="Tahoma"/>
              </a:rPr>
              <a:t>	T</a:t>
            </a:r>
            <a:r>
              <a:rPr dirty="0" sz="1950" spc="-340">
                <a:latin typeface="Tahoma"/>
                <a:cs typeface="Tahoma"/>
              </a:rPr>
              <a:t> </a:t>
            </a:r>
            <a:r>
              <a:rPr dirty="0" sz="1950" spc="140">
                <a:latin typeface="Tahoma"/>
                <a:cs typeface="Tahoma"/>
              </a:rPr>
              <a:t>O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280">
                <a:latin typeface="Tahoma"/>
                <a:cs typeface="Tahoma"/>
              </a:rPr>
              <a:t>W</a:t>
            </a:r>
            <a:r>
              <a:rPr dirty="0" sz="1950" spc="-315">
                <a:latin typeface="Tahoma"/>
                <a:cs typeface="Tahoma"/>
              </a:rPr>
              <a:t> </a:t>
            </a:r>
            <a:r>
              <a:rPr dirty="0" sz="1950" spc="305">
                <a:latin typeface="Tahoma"/>
                <a:cs typeface="Tahoma"/>
              </a:rPr>
              <a:t>ORK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204">
                <a:latin typeface="Tahoma"/>
                <a:cs typeface="Tahoma"/>
              </a:rPr>
              <a:t>WI</a:t>
            </a:r>
            <a:r>
              <a:rPr dirty="0" sz="1950" spc="-295">
                <a:latin typeface="Tahoma"/>
                <a:cs typeface="Tahoma"/>
              </a:rPr>
              <a:t> </a:t>
            </a:r>
            <a:r>
              <a:rPr dirty="0" sz="1950" spc="240">
                <a:latin typeface="Tahoma"/>
                <a:cs typeface="Tahoma"/>
              </a:rPr>
              <a:t>TH</a:t>
            </a:r>
            <a:r>
              <a:rPr dirty="0" sz="1950">
                <a:latin typeface="Tahoma"/>
                <a:cs typeface="Tahoma"/>
              </a:rPr>
              <a:t>		</a:t>
            </a:r>
            <a:r>
              <a:rPr dirty="0" sz="1950" spc="265">
                <a:latin typeface="Tahoma"/>
                <a:cs typeface="Tahoma"/>
              </a:rPr>
              <a:t>THE</a:t>
            </a:r>
            <a:r>
              <a:rPr dirty="0" sz="1950">
                <a:latin typeface="Tahoma"/>
                <a:cs typeface="Tahoma"/>
              </a:rPr>
              <a:t>	</a:t>
            </a:r>
            <a:r>
              <a:rPr dirty="0" sz="1950" spc="140">
                <a:latin typeface="Tahoma"/>
                <a:cs typeface="Tahoma"/>
              </a:rPr>
              <a:t>C</a:t>
            </a:r>
            <a:r>
              <a:rPr dirty="0" sz="1950" spc="-325">
                <a:latin typeface="Tahoma"/>
                <a:cs typeface="Tahoma"/>
              </a:rPr>
              <a:t> </a:t>
            </a:r>
            <a:r>
              <a:rPr dirty="0" sz="1950" spc="290">
                <a:latin typeface="Tahoma"/>
                <a:cs typeface="Tahoma"/>
              </a:rPr>
              <a:t>ODE. 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39097" y="4406013"/>
            <a:ext cx="3766820" cy="30518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ctr" marR="130810">
              <a:lnSpc>
                <a:spcPts val="19300"/>
              </a:lnSpc>
              <a:spcBef>
                <a:spcPts val="140"/>
              </a:spcBef>
            </a:pPr>
            <a:r>
              <a:rPr dirty="0" sz="16450" spc="58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16450">
              <a:latin typeface="Tahoma"/>
              <a:cs typeface="Tahoma"/>
            </a:endParaRPr>
          </a:p>
          <a:p>
            <a:pPr algn="ctr">
              <a:lnSpc>
                <a:spcPts val="4480"/>
              </a:lnSpc>
            </a:pPr>
            <a:r>
              <a:rPr dirty="0" sz="4100" spc="550">
                <a:solidFill>
                  <a:srgbClr val="C9C3BA"/>
                </a:solidFill>
                <a:latin typeface="Tahoma"/>
                <a:cs typeface="Tahoma"/>
              </a:rPr>
              <a:t>CLEAN</a:t>
            </a:r>
            <a:r>
              <a:rPr dirty="0" sz="4100" spc="615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100" spc="535">
                <a:solidFill>
                  <a:srgbClr val="C9C3BA"/>
                </a:solidFill>
                <a:latin typeface="Tahoma"/>
                <a:cs typeface="Tahoma"/>
              </a:rPr>
              <a:t>CODE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212150" y="3924353"/>
            <a:ext cx="8631555" cy="17722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450" spc="140"/>
              <a:t>UNI</a:t>
            </a:r>
            <a:r>
              <a:rPr dirty="0" sz="11450" spc="-430"/>
              <a:t>T</a:t>
            </a:r>
            <a:r>
              <a:rPr dirty="0" sz="11450" spc="-705"/>
              <a:t> </a:t>
            </a:r>
            <a:r>
              <a:rPr dirty="0" sz="11450" spc="70"/>
              <a:t>TE</a:t>
            </a:r>
            <a:r>
              <a:rPr dirty="0" sz="11450" spc="65"/>
              <a:t>S</a:t>
            </a:r>
            <a:r>
              <a:rPr dirty="0" sz="11450" spc="50"/>
              <a:t>T</a:t>
            </a:r>
            <a:r>
              <a:rPr dirty="0" sz="11450" spc="-505"/>
              <a:t>S</a:t>
            </a:r>
            <a:endParaRPr sz="1145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117208" y="1828328"/>
            <a:ext cx="3983354" cy="4598035"/>
            <a:chOff x="2117208" y="1828328"/>
            <a:chExt cx="3983354" cy="4598035"/>
          </a:xfrm>
        </p:grpSpPr>
        <p:sp>
          <p:nvSpPr>
            <p:cNvPr id="3" name="object 3" descr=""/>
            <p:cNvSpPr/>
            <p:nvPr/>
          </p:nvSpPr>
          <p:spPr>
            <a:xfrm>
              <a:off x="2122444" y="1833564"/>
              <a:ext cx="3972560" cy="4587240"/>
            </a:xfrm>
            <a:custGeom>
              <a:avLst/>
              <a:gdLst/>
              <a:ahLst/>
              <a:cxnLst/>
              <a:rect l="l" t="t" r="r" b="b"/>
              <a:pathLst>
                <a:path w="3972560" h="4587240">
                  <a:moveTo>
                    <a:pt x="1986213" y="0"/>
                  </a:moveTo>
                  <a:lnTo>
                    <a:pt x="3972426" y="1146740"/>
                  </a:lnTo>
                  <a:lnTo>
                    <a:pt x="3972426" y="3440222"/>
                  </a:lnTo>
                  <a:lnTo>
                    <a:pt x="1986213" y="4586963"/>
                  </a:lnTo>
                  <a:lnTo>
                    <a:pt x="0" y="3440221"/>
                  </a:lnTo>
                  <a:lnTo>
                    <a:pt x="0" y="1146740"/>
                  </a:lnTo>
                  <a:lnTo>
                    <a:pt x="1986213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2652" y="2011569"/>
              <a:ext cx="3664809" cy="4230953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7980904" y="1828328"/>
            <a:ext cx="3983354" cy="4598035"/>
            <a:chOff x="7980904" y="1828328"/>
            <a:chExt cx="3983354" cy="4598035"/>
          </a:xfrm>
        </p:grpSpPr>
        <p:sp>
          <p:nvSpPr>
            <p:cNvPr id="6" name="object 6" descr=""/>
            <p:cNvSpPr/>
            <p:nvPr/>
          </p:nvSpPr>
          <p:spPr>
            <a:xfrm>
              <a:off x="7986139" y="1833564"/>
              <a:ext cx="3972560" cy="4587240"/>
            </a:xfrm>
            <a:custGeom>
              <a:avLst/>
              <a:gdLst/>
              <a:ahLst/>
              <a:cxnLst/>
              <a:rect l="l" t="t" r="r" b="b"/>
              <a:pathLst>
                <a:path w="3972559" h="4587240">
                  <a:moveTo>
                    <a:pt x="1986213" y="0"/>
                  </a:moveTo>
                  <a:lnTo>
                    <a:pt x="3972426" y="1146740"/>
                  </a:lnTo>
                  <a:lnTo>
                    <a:pt x="3972426" y="3440222"/>
                  </a:lnTo>
                  <a:lnTo>
                    <a:pt x="1986213" y="4586963"/>
                  </a:lnTo>
                  <a:lnTo>
                    <a:pt x="0" y="3440221"/>
                  </a:lnTo>
                  <a:lnTo>
                    <a:pt x="0" y="1146740"/>
                  </a:lnTo>
                  <a:lnTo>
                    <a:pt x="1986213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6819" y="2011569"/>
              <a:ext cx="3664809" cy="4230953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4003993" y="1828328"/>
            <a:ext cx="3983354" cy="4598035"/>
            <a:chOff x="14003993" y="1828328"/>
            <a:chExt cx="3983354" cy="4598035"/>
          </a:xfrm>
        </p:grpSpPr>
        <p:sp>
          <p:nvSpPr>
            <p:cNvPr id="9" name="object 9" descr=""/>
            <p:cNvSpPr/>
            <p:nvPr/>
          </p:nvSpPr>
          <p:spPr>
            <a:xfrm>
              <a:off x="14009228" y="1833564"/>
              <a:ext cx="3972560" cy="4587240"/>
            </a:xfrm>
            <a:custGeom>
              <a:avLst/>
              <a:gdLst/>
              <a:ahLst/>
              <a:cxnLst/>
              <a:rect l="l" t="t" r="r" b="b"/>
              <a:pathLst>
                <a:path w="3972559" h="4587240">
                  <a:moveTo>
                    <a:pt x="1986213" y="0"/>
                  </a:moveTo>
                  <a:lnTo>
                    <a:pt x="3972426" y="1146740"/>
                  </a:lnTo>
                  <a:lnTo>
                    <a:pt x="3972426" y="3440222"/>
                  </a:lnTo>
                  <a:lnTo>
                    <a:pt x="1986213" y="4586963"/>
                  </a:lnTo>
                  <a:lnTo>
                    <a:pt x="0" y="3440221"/>
                  </a:lnTo>
                  <a:lnTo>
                    <a:pt x="0" y="1146740"/>
                  </a:lnTo>
                  <a:lnTo>
                    <a:pt x="1986213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67108" y="2011569"/>
              <a:ext cx="3664809" cy="423095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175715" y="8364008"/>
            <a:ext cx="3872865" cy="10877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R="11430">
              <a:lnSpc>
                <a:spcPct val="100000"/>
              </a:lnSpc>
              <a:spcBef>
                <a:spcPts val="110"/>
              </a:spcBef>
            </a:pPr>
            <a:r>
              <a:rPr dirty="0" sz="1800" spc="170">
                <a:latin typeface="Tahoma"/>
                <a:cs typeface="Tahoma"/>
              </a:rPr>
              <a:t>YOU</a:t>
            </a:r>
            <a:r>
              <a:rPr dirty="0" sz="1800" spc="85">
                <a:latin typeface="Tahoma"/>
                <a:cs typeface="Tahoma"/>
              </a:rPr>
              <a:t> </a:t>
            </a:r>
            <a:r>
              <a:rPr dirty="0" sz="1800" spc="190">
                <a:latin typeface="Tahoma"/>
                <a:cs typeface="Tahoma"/>
              </a:rPr>
              <a:t>MAY</a:t>
            </a:r>
            <a:r>
              <a:rPr dirty="0" sz="1800" spc="15">
                <a:latin typeface="Tahoma"/>
                <a:cs typeface="Tahoma"/>
              </a:rPr>
              <a:t> </a:t>
            </a:r>
            <a:r>
              <a:rPr dirty="0" sz="1800" spc="160">
                <a:latin typeface="Tahoma"/>
                <a:cs typeface="Tahoma"/>
              </a:rPr>
              <a:t>NOT</a:t>
            </a:r>
            <a:r>
              <a:rPr dirty="0" sz="1800" spc="15">
                <a:latin typeface="Tahoma"/>
                <a:cs typeface="Tahoma"/>
              </a:rPr>
              <a:t> </a:t>
            </a:r>
            <a:r>
              <a:rPr dirty="0" sz="1800" spc="65">
                <a:latin typeface="Tahoma"/>
                <a:cs typeface="Tahoma"/>
              </a:rPr>
              <a:t>WRITE…</a:t>
            </a:r>
            <a:endParaRPr sz="1800">
              <a:latin typeface="Tahoma"/>
              <a:cs typeface="Tahoma"/>
            </a:endParaRPr>
          </a:p>
          <a:p>
            <a:pPr algn="ctr" marL="12700" marR="5080">
              <a:lnSpc>
                <a:spcPct val="126000"/>
              </a:lnSpc>
              <a:spcBef>
                <a:spcPts val="745"/>
              </a:spcBef>
            </a:pPr>
            <a:r>
              <a:rPr dirty="0" sz="1800">
                <a:latin typeface="Tahoma"/>
                <a:cs typeface="Tahoma"/>
              </a:rPr>
              <a:t>producJon code</a:t>
            </a:r>
            <a:r>
              <a:rPr dirty="0" sz="1800" spc="-10">
                <a:latin typeface="Tahoma"/>
                <a:cs typeface="Tahoma"/>
              </a:rPr>
              <a:t> </a:t>
            </a:r>
            <a:r>
              <a:rPr dirty="0" sz="1800" spc="60">
                <a:latin typeface="Tahoma"/>
                <a:cs typeface="Tahoma"/>
              </a:rPr>
              <a:t>unJl</a:t>
            </a:r>
            <a:r>
              <a:rPr dirty="0" sz="1800" spc="-5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you</a:t>
            </a:r>
            <a:r>
              <a:rPr dirty="0" sz="1800" spc="-5">
                <a:latin typeface="Tahoma"/>
                <a:cs typeface="Tahoma"/>
              </a:rPr>
              <a:t> </a:t>
            </a:r>
            <a:r>
              <a:rPr dirty="0" sz="1800" spc="-30">
                <a:latin typeface="Tahoma"/>
                <a:cs typeface="Tahoma"/>
              </a:rPr>
              <a:t>have</a:t>
            </a:r>
            <a:r>
              <a:rPr dirty="0" sz="1800" spc="-4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wriHen </a:t>
            </a:r>
            <a:r>
              <a:rPr dirty="0" sz="1800" spc="-80">
                <a:latin typeface="Tahoma"/>
                <a:cs typeface="Tahoma"/>
              </a:rPr>
              <a:t>a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failing</a:t>
            </a:r>
            <a:r>
              <a:rPr dirty="0" sz="1800" spc="-10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unit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test.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7788629"/>
            <a:ext cx="20104100" cy="146685"/>
            <a:chOff x="0" y="7788629"/>
            <a:chExt cx="20104100" cy="146685"/>
          </a:xfrm>
        </p:grpSpPr>
        <p:sp>
          <p:nvSpPr>
            <p:cNvPr id="13" name="object 13" descr=""/>
            <p:cNvSpPr/>
            <p:nvPr/>
          </p:nvSpPr>
          <p:spPr>
            <a:xfrm>
              <a:off x="0" y="7922432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10470"/>
                  </a:moveTo>
                  <a:lnTo>
                    <a:pt x="0" y="0"/>
                  </a:lnTo>
                  <a:lnTo>
                    <a:pt x="20104099" y="0"/>
                  </a:lnTo>
                  <a:lnTo>
                    <a:pt x="20104099" y="10470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A6AA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941114" y="7788637"/>
              <a:ext cx="12222480" cy="146685"/>
            </a:xfrm>
            <a:custGeom>
              <a:avLst/>
              <a:gdLst/>
              <a:ahLst/>
              <a:cxnLst/>
              <a:rect l="l" t="t" r="r" b="b"/>
              <a:pathLst>
                <a:path w="12222479" h="146684">
                  <a:moveTo>
                    <a:pt x="335076" y="146596"/>
                  </a:moveTo>
                  <a:lnTo>
                    <a:pt x="167538" y="0"/>
                  </a:lnTo>
                  <a:lnTo>
                    <a:pt x="0" y="146596"/>
                  </a:lnTo>
                  <a:lnTo>
                    <a:pt x="335076" y="146596"/>
                  </a:lnTo>
                  <a:close/>
                </a:path>
                <a:path w="12222479" h="146684">
                  <a:moveTo>
                    <a:pt x="6278461" y="146596"/>
                  </a:moveTo>
                  <a:lnTo>
                    <a:pt x="6110935" y="0"/>
                  </a:lnTo>
                  <a:lnTo>
                    <a:pt x="5943397" y="146596"/>
                  </a:lnTo>
                  <a:lnTo>
                    <a:pt x="6278461" y="146596"/>
                  </a:lnTo>
                  <a:close/>
                </a:path>
                <a:path w="12222479" h="146684">
                  <a:moveTo>
                    <a:pt x="12221858" y="146596"/>
                  </a:moveTo>
                  <a:lnTo>
                    <a:pt x="12054319" y="0"/>
                  </a:lnTo>
                  <a:lnTo>
                    <a:pt x="11886781" y="146596"/>
                  </a:lnTo>
                  <a:lnTo>
                    <a:pt x="12221858" y="146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4039228" y="8923153"/>
            <a:ext cx="390652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34085" marR="5080" indent="-922019">
              <a:lnSpc>
                <a:spcPct val="122100"/>
              </a:lnSpc>
              <a:spcBef>
                <a:spcPts val="95"/>
              </a:spcBef>
            </a:pPr>
            <a:r>
              <a:rPr dirty="0" sz="1800" spc="-10">
                <a:latin typeface="Tahoma"/>
                <a:cs typeface="Tahoma"/>
              </a:rPr>
              <a:t>more</a:t>
            </a:r>
            <a:r>
              <a:rPr dirty="0" sz="1800" spc="-4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producJon</a:t>
            </a:r>
            <a:r>
              <a:rPr dirty="0" sz="1800" spc="-4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code</a:t>
            </a:r>
            <a:r>
              <a:rPr dirty="0" sz="1800" spc="-4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than</a:t>
            </a:r>
            <a:r>
              <a:rPr dirty="0" sz="1800" spc="-4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is</a:t>
            </a:r>
            <a:r>
              <a:rPr dirty="0" sz="1800" spc="-4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suﬃcient </a:t>
            </a:r>
            <a:r>
              <a:rPr dirty="0" sz="1800">
                <a:latin typeface="Tahoma"/>
                <a:cs typeface="Tahoma"/>
              </a:rPr>
              <a:t>to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30">
                <a:latin typeface="Tahoma"/>
                <a:cs typeface="Tahoma"/>
              </a:rPr>
              <a:t>pass</a:t>
            </a:r>
            <a:r>
              <a:rPr dirty="0" sz="1800" spc="-6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the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currently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070823" y="8364008"/>
            <a:ext cx="3808729" cy="10877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R="10160">
              <a:lnSpc>
                <a:spcPct val="100000"/>
              </a:lnSpc>
              <a:spcBef>
                <a:spcPts val="110"/>
              </a:spcBef>
            </a:pPr>
            <a:r>
              <a:rPr dirty="0" sz="1800" spc="170">
                <a:latin typeface="Tahoma"/>
                <a:cs typeface="Tahoma"/>
              </a:rPr>
              <a:t>YOU</a:t>
            </a:r>
            <a:r>
              <a:rPr dirty="0" sz="1800" spc="85">
                <a:latin typeface="Tahoma"/>
                <a:cs typeface="Tahoma"/>
              </a:rPr>
              <a:t> </a:t>
            </a:r>
            <a:r>
              <a:rPr dirty="0" sz="1800" spc="190">
                <a:latin typeface="Tahoma"/>
                <a:cs typeface="Tahoma"/>
              </a:rPr>
              <a:t>MAY</a:t>
            </a:r>
            <a:r>
              <a:rPr dirty="0" sz="1800" spc="15">
                <a:latin typeface="Tahoma"/>
                <a:cs typeface="Tahoma"/>
              </a:rPr>
              <a:t> </a:t>
            </a:r>
            <a:r>
              <a:rPr dirty="0" sz="1800" spc="160">
                <a:latin typeface="Tahoma"/>
                <a:cs typeface="Tahoma"/>
              </a:rPr>
              <a:t>NOT</a:t>
            </a:r>
            <a:r>
              <a:rPr dirty="0" sz="1800" spc="15">
                <a:latin typeface="Tahoma"/>
                <a:cs typeface="Tahoma"/>
              </a:rPr>
              <a:t> </a:t>
            </a:r>
            <a:r>
              <a:rPr dirty="0" sz="1800" spc="65">
                <a:latin typeface="Tahoma"/>
                <a:cs typeface="Tahoma"/>
              </a:rPr>
              <a:t>WRITE…</a:t>
            </a:r>
            <a:endParaRPr sz="1800">
              <a:latin typeface="Tahoma"/>
              <a:cs typeface="Tahoma"/>
            </a:endParaRPr>
          </a:p>
          <a:p>
            <a:pPr algn="ctr" marL="12065" marR="5080">
              <a:lnSpc>
                <a:spcPct val="126000"/>
              </a:lnSpc>
              <a:spcBef>
                <a:spcPts val="745"/>
              </a:spcBef>
            </a:pPr>
            <a:r>
              <a:rPr dirty="0" sz="1800" spc="-10">
                <a:latin typeface="Tahoma"/>
                <a:cs typeface="Tahoma"/>
              </a:rPr>
              <a:t>more</a:t>
            </a:r>
            <a:r>
              <a:rPr dirty="0" sz="1800" spc="-114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of</a:t>
            </a:r>
            <a:r>
              <a:rPr dirty="0" sz="1800" spc="-125">
                <a:latin typeface="Tahoma"/>
                <a:cs typeface="Tahoma"/>
              </a:rPr>
              <a:t> </a:t>
            </a:r>
            <a:r>
              <a:rPr dirty="0" sz="1800" spc="-80">
                <a:latin typeface="Tahoma"/>
                <a:cs typeface="Tahoma"/>
              </a:rPr>
              <a:t>a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unit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test</a:t>
            </a:r>
            <a:r>
              <a:rPr dirty="0" sz="1800" spc="-9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than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is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suﬃcient</a:t>
            </a:r>
            <a:r>
              <a:rPr dirty="0" sz="1800" spc="-95">
                <a:latin typeface="Tahoma"/>
                <a:cs typeface="Tahoma"/>
              </a:rPr>
              <a:t> </a:t>
            </a:r>
            <a:r>
              <a:rPr dirty="0" sz="1800" spc="-25">
                <a:latin typeface="Tahoma"/>
                <a:cs typeface="Tahoma"/>
              </a:rPr>
              <a:t>to </a:t>
            </a:r>
            <a:r>
              <a:rPr dirty="0" sz="1800" spc="-45">
                <a:latin typeface="Tahoma"/>
                <a:cs typeface="Tahoma"/>
              </a:rPr>
              <a:t>fail,</a:t>
            </a:r>
            <a:r>
              <a:rPr dirty="0" sz="1800" spc="-8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and</a:t>
            </a:r>
            <a:r>
              <a:rPr dirty="0" sz="1800" spc="-8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not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compiling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is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failing.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4615126" y="8364008"/>
            <a:ext cx="274383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70">
                <a:latin typeface="Tahoma"/>
                <a:cs typeface="Tahoma"/>
              </a:rPr>
              <a:t>YOU</a:t>
            </a:r>
            <a:r>
              <a:rPr dirty="0" sz="1800" spc="85">
                <a:latin typeface="Tahoma"/>
                <a:cs typeface="Tahoma"/>
              </a:rPr>
              <a:t> </a:t>
            </a:r>
            <a:r>
              <a:rPr dirty="0" sz="1800" spc="190">
                <a:latin typeface="Tahoma"/>
                <a:cs typeface="Tahoma"/>
              </a:rPr>
              <a:t>MAY</a:t>
            </a:r>
            <a:r>
              <a:rPr dirty="0" sz="1800" spc="15">
                <a:latin typeface="Tahoma"/>
                <a:cs typeface="Tahoma"/>
              </a:rPr>
              <a:t> </a:t>
            </a:r>
            <a:r>
              <a:rPr dirty="0" sz="1800" spc="160">
                <a:latin typeface="Tahoma"/>
                <a:cs typeface="Tahoma"/>
              </a:rPr>
              <a:t>NOT</a:t>
            </a:r>
            <a:r>
              <a:rPr dirty="0" sz="1800" spc="15">
                <a:latin typeface="Tahoma"/>
                <a:cs typeface="Tahoma"/>
              </a:rPr>
              <a:t> </a:t>
            </a:r>
            <a:r>
              <a:rPr dirty="0" sz="1800" spc="65">
                <a:latin typeface="Tahoma"/>
                <a:cs typeface="Tahoma"/>
              </a:rPr>
              <a:t>WRITE…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31786" y="102480"/>
            <a:ext cx="14220825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0"/>
              <a:t>THE</a:t>
            </a:r>
            <a:r>
              <a:rPr dirty="0" spc="114"/>
              <a:t> </a:t>
            </a:r>
            <a:r>
              <a:rPr dirty="0"/>
              <a:t>THREE</a:t>
            </a:r>
            <a:r>
              <a:rPr dirty="0" spc="365"/>
              <a:t> </a:t>
            </a:r>
            <a:r>
              <a:rPr dirty="0"/>
              <a:t>LAWS</a:t>
            </a:r>
            <a:r>
              <a:rPr dirty="0" spc="360"/>
              <a:t> </a:t>
            </a:r>
            <a:r>
              <a:rPr dirty="0" spc="260"/>
              <a:t>OF</a:t>
            </a:r>
            <a:r>
              <a:rPr dirty="0" spc="-85"/>
              <a:t> </a:t>
            </a:r>
            <a:r>
              <a:rPr dirty="0" spc="30"/>
              <a:t>TDD: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64747" y="5798641"/>
            <a:ext cx="279273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60">
                <a:latin typeface="Tahoma"/>
                <a:cs typeface="Tahoma"/>
              </a:rPr>
              <a:t>KEEPING</a:t>
            </a:r>
            <a:r>
              <a:rPr dirty="0" sz="2150" spc="-190">
                <a:latin typeface="Tahoma"/>
                <a:cs typeface="Tahoma"/>
              </a:rPr>
              <a:t> </a:t>
            </a:r>
            <a:r>
              <a:rPr dirty="0" sz="2150">
                <a:latin typeface="Tahoma"/>
                <a:cs typeface="Tahoma"/>
              </a:rPr>
              <a:t>TEST</a:t>
            </a:r>
            <a:r>
              <a:rPr dirty="0" sz="2150" spc="-185">
                <a:latin typeface="Tahoma"/>
                <a:cs typeface="Tahoma"/>
              </a:rPr>
              <a:t> </a:t>
            </a:r>
            <a:r>
              <a:rPr dirty="0" sz="2150" spc="95">
                <a:latin typeface="Tahoma"/>
                <a:cs typeface="Tahoma"/>
              </a:rPr>
              <a:t>CLEAN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175471" y="3118094"/>
            <a:ext cx="7402195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best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rule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that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you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minimize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number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asserts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per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concept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5">
                <a:solidFill>
                  <a:srgbClr val="35965B"/>
                </a:solidFill>
                <a:latin typeface="Times New Roman"/>
                <a:cs typeface="Times New Roman"/>
              </a:rPr>
              <a:t>and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test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just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one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concept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per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test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function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353476" y="5809112"/>
            <a:ext cx="353631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>
                <a:latin typeface="Tahoma"/>
                <a:cs typeface="Tahoma"/>
              </a:rPr>
              <a:t>SINGLE</a:t>
            </a:r>
            <a:r>
              <a:rPr dirty="0" sz="2150" spc="-45">
                <a:latin typeface="Tahoma"/>
                <a:cs typeface="Tahoma"/>
              </a:rPr>
              <a:t> </a:t>
            </a:r>
            <a:r>
              <a:rPr dirty="0" sz="2150" spc="110">
                <a:latin typeface="Tahoma"/>
                <a:cs typeface="Tahoma"/>
              </a:rPr>
              <a:t>CONCEPT</a:t>
            </a:r>
            <a:r>
              <a:rPr dirty="0" sz="2150" spc="-114">
                <a:latin typeface="Tahoma"/>
                <a:cs typeface="Tahoma"/>
              </a:rPr>
              <a:t> </a:t>
            </a:r>
            <a:r>
              <a:rPr dirty="0" sz="2150">
                <a:latin typeface="Tahoma"/>
                <a:cs typeface="Tahoma"/>
              </a:rPr>
              <a:t>PER</a:t>
            </a:r>
            <a:r>
              <a:rPr dirty="0" sz="2150" spc="-110">
                <a:latin typeface="Tahoma"/>
                <a:cs typeface="Tahoma"/>
              </a:rPr>
              <a:t> </a:t>
            </a:r>
            <a:r>
              <a:rPr dirty="0" sz="2150" spc="-20">
                <a:latin typeface="Tahoma"/>
                <a:cs typeface="Tahoma"/>
              </a:rPr>
              <a:t>TEST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458307" y="5798641"/>
            <a:ext cx="173418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105">
                <a:solidFill>
                  <a:srgbClr val="FFFFFF"/>
                </a:solidFill>
                <a:latin typeface="Tahoma"/>
                <a:cs typeface="Tahoma"/>
              </a:rPr>
              <a:t>CLEAN</a:t>
            </a:r>
            <a:r>
              <a:rPr dirty="0" sz="215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Tahoma"/>
                <a:cs typeface="Tahoma"/>
              </a:rPr>
              <a:t>TESTS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217537" y="7610104"/>
            <a:ext cx="609854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what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makes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clean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test?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three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things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204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readability,</a:t>
            </a:r>
            <a:r>
              <a:rPr dirty="0" sz="220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readability,</a:t>
            </a:r>
            <a:r>
              <a:rPr dirty="0" sz="2200" spc="204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and</a:t>
            </a:r>
            <a:r>
              <a:rPr dirty="0" sz="2200" spc="21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0">
                <a:solidFill>
                  <a:srgbClr val="35965B"/>
                </a:solidFill>
                <a:latin typeface="Times New Roman"/>
                <a:cs typeface="Times New Roman"/>
              </a:rPr>
              <a:t>readability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05408" y="3463634"/>
            <a:ext cx="742188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test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965B"/>
                </a:solidFill>
                <a:latin typeface="Times New Roman"/>
                <a:cs typeface="Times New Roman"/>
              </a:rPr>
              <a:t>code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just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as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important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as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production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965B"/>
                </a:solidFill>
                <a:latin typeface="Times New Roman"/>
                <a:cs typeface="Times New Roman"/>
              </a:rPr>
              <a:t>code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892575" y="5631107"/>
            <a:ext cx="163512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221615" marR="5080" indent="-209550">
              <a:lnSpc>
                <a:spcPct val="102299"/>
              </a:lnSpc>
              <a:spcBef>
                <a:spcPts val="35"/>
              </a:spcBef>
            </a:pPr>
            <a:r>
              <a:rPr dirty="0" sz="2150" spc="14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dirty="0" sz="215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ASSERT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dirty="0" sz="215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259117" y="7788109"/>
            <a:ext cx="568325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965B"/>
                </a:solidFill>
                <a:latin typeface="Times New Roman"/>
                <a:cs typeface="Times New Roman"/>
              </a:rPr>
              <a:t>tests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come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0">
                <a:solidFill>
                  <a:srgbClr val="35965B"/>
                </a:solidFill>
                <a:latin typeface="Times New Roman"/>
                <a:cs typeface="Times New Roman"/>
              </a:rPr>
              <a:t>single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conclusión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that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45">
                <a:solidFill>
                  <a:srgbClr val="35965B"/>
                </a:solidFill>
                <a:latin typeface="Times New Roman"/>
                <a:cs typeface="Times New Roman"/>
              </a:rPr>
              <a:t>quick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and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easy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45">
                <a:solidFill>
                  <a:srgbClr val="35965B"/>
                </a:solidFill>
                <a:latin typeface="Times New Roman"/>
                <a:cs typeface="Times New Roman"/>
              </a:rPr>
              <a:t>understand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9599" rIns="0" bIns="0" rtlCol="0" vert="horz">
            <a:spAutoFit/>
          </a:bodyPr>
          <a:lstStyle/>
          <a:p>
            <a:pPr marL="24257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UNIT</a:t>
            </a:r>
            <a:r>
              <a:rPr dirty="0" spc="-585"/>
              <a:t> </a:t>
            </a:r>
            <a:r>
              <a:rPr dirty="0" spc="-30"/>
              <a:t>TESTS: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634668"/>
            <a:ext cx="20092670" cy="3404235"/>
            <a:chOff x="0" y="2634668"/>
            <a:chExt cx="20092670" cy="3404235"/>
          </a:xfrm>
        </p:grpSpPr>
        <p:sp>
          <p:nvSpPr>
            <p:cNvPr id="3" name="object 3" descr=""/>
            <p:cNvSpPr/>
            <p:nvPr/>
          </p:nvSpPr>
          <p:spPr>
            <a:xfrm>
              <a:off x="0" y="4383272"/>
              <a:ext cx="20092670" cy="10795"/>
            </a:xfrm>
            <a:custGeom>
              <a:avLst/>
              <a:gdLst/>
              <a:ahLst/>
              <a:cxnLst/>
              <a:rect l="l" t="t" r="r" b="b"/>
              <a:pathLst>
                <a:path w="20092670" h="10795">
                  <a:moveTo>
                    <a:pt x="0" y="10470"/>
                  </a:moveTo>
                  <a:lnTo>
                    <a:pt x="0" y="0"/>
                  </a:lnTo>
                  <a:lnTo>
                    <a:pt x="20092606" y="0"/>
                  </a:lnTo>
                  <a:lnTo>
                    <a:pt x="20092606" y="10470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A6AA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12500" y="2796933"/>
              <a:ext cx="2720975" cy="3141345"/>
            </a:xfrm>
            <a:custGeom>
              <a:avLst/>
              <a:gdLst/>
              <a:ahLst/>
              <a:cxnLst/>
              <a:rect l="l" t="t" r="r" b="b"/>
              <a:pathLst>
                <a:path w="2720975" h="3141345">
                  <a:moveTo>
                    <a:pt x="1360208" y="0"/>
                  </a:moveTo>
                  <a:lnTo>
                    <a:pt x="0" y="785316"/>
                  </a:lnTo>
                  <a:lnTo>
                    <a:pt x="0" y="2355949"/>
                  </a:lnTo>
                  <a:lnTo>
                    <a:pt x="1360208" y="3141265"/>
                  </a:lnTo>
                  <a:lnTo>
                    <a:pt x="2720415" y="2355949"/>
                  </a:lnTo>
                  <a:lnTo>
                    <a:pt x="2720415" y="785316"/>
                  </a:lnTo>
                  <a:lnTo>
                    <a:pt x="1360208" y="0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14050" y="2744612"/>
              <a:ext cx="2774315" cy="3288665"/>
            </a:xfrm>
            <a:custGeom>
              <a:avLst/>
              <a:gdLst/>
              <a:ahLst/>
              <a:cxnLst/>
              <a:rect l="l" t="t" r="r" b="b"/>
              <a:pathLst>
                <a:path w="2774315" h="3288665">
                  <a:moveTo>
                    <a:pt x="1386871" y="0"/>
                  </a:moveTo>
                  <a:lnTo>
                    <a:pt x="2773743" y="822123"/>
                  </a:lnTo>
                  <a:lnTo>
                    <a:pt x="2773743" y="2466368"/>
                  </a:lnTo>
                  <a:lnTo>
                    <a:pt x="1386871" y="3288491"/>
                  </a:lnTo>
                  <a:lnTo>
                    <a:pt x="0" y="2466368"/>
                  </a:lnTo>
                  <a:lnTo>
                    <a:pt x="0" y="822123"/>
                  </a:lnTo>
                  <a:lnTo>
                    <a:pt x="1386871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893" y="2915221"/>
              <a:ext cx="2515630" cy="290472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785161" y="2796933"/>
              <a:ext cx="2720975" cy="3141345"/>
            </a:xfrm>
            <a:custGeom>
              <a:avLst/>
              <a:gdLst/>
              <a:ahLst/>
              <a:cxnLst/>
              <a:rect l="l" t="t" r="r" b="b"/>
              <a:pathLst>
                <a:path w="2720974" h="3141345">
                  <a:moveTo>
                    <a:pt x="1360207" y="0"/>
                  </a:moveTo>
                  <a:lnTo>
                    <a:pt x="0" y="785316"/>
                  </a:lnTo>
                  <a:lnTo>
                    <a:pt x="0" y="2355949"/>
                  </a:lnTo>
                  <a:lnTo>
                    <a:pt x="1360207" y="3141265"/>
                  </a:lnTo>
                  <a:lnTo>
                    <a:pt x="2720415" y="2355949"/>
                  </a:lnTo>
                  <a:lnTo>
                    <a:pt x="2720415" y="785316"/>
                  </a:lnTo>
                  <a:lnTo>
                    <a:pt x="1360207" y="0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691450" y="2639903"/>
              <a:ext cx="2774315" cy="3288665"/>
            </a:xfrm>
            <a:custGeom>
              <a:avLst/>
              <a:gdLst/>
              <a:ahLst/>
              <a:cxnLst/>
              <a:rect l="l" t="t" r="r" b="b"/>
              <a:pathLst>
                <a:path w="2774315" h="3288665">
                  <a:moveTo>
                    <a:pt x="1386871" y="0"/>
                  </a:moveTo>
                  <a:lnTo>
                    <a:pt x="2773743" y="822123"/>
                  </a:lnTo>
                  <a:lnTo>
                    <a:pt x="2773743" y="2466368"/>
                  </a:lnTo>
                  <a:lnTo>
                    <a:pt x="1386871" y="3288491"/>
                  </a:lnTo>
                  <a:lnTo>
                    <a:pt x="0" y="2466368"/>
                  </a:lnTo>
                  <a:lnTo>
                    <a:pt x="0" y="822123"/>
                  </a:lnTo>
                  <a:lnTo>
                    <a:pt x="1386871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9903" y="2915221"/>
              <a:ext cx="2513012" cy="290472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757821" y="2796933"/>
              <a:ext cx="2720975" cy="3141345"/>
            </a:xfrm>
            <a:custGeom>
              <a:avLst/>
              <a:gdLst/>
              <a:ahLst/>
              <a:cxnLst/>
              <a:rect l="l" t="t" r="r" b="b"/>
              <a:pathLst>
                <a:path w="2720975" h="3141345">
                  <a:moveTo>
                    <a:pt x="1360207" y="0"/>
                  </a:moveTo>
                  <a:lnTo>
                    <a:pt x="0" y="785316"/>
                  </a:lnTo>
                  <a:lnTo>
                    <a:pt x="0" y="2355949"/>
                  </a:lnTo>
                  <a:lnTo>
                    <a:pt x="1360207" y="3141265"/>
                  </a:lnTo>
                  <a:lnTo>
                    <a:pt x="2720415" y="2355949"/>
                  </a:lnTo>
                  <a:lnTo>
                    <a:pt x="2720415" y="785316"/>
                  </a:lnTo>
                  <a:lnTo>
                    <a:pt x="1360207" y="0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440883" y="2639903"/>
              <a:ext cx="2774315" cy="3288665"/>
            </a:xfrm>
            <a:custGeom>
              <a:avLst/>
              <a:gdLst/>
              <a:ahLst/>
              <a:cxnLst/>
              <a:rect l="l" t="t" r="r" b="b"/>
              <a:pathLst>
                <a:path w="2774314" h="3288665">
                  <a:moveTo>
                    <a:pt x="1386871" y="0"/>
                  </a:moveTo>
                  <a:lnTo>
                    <a:pt x="2773743" y="822123"/>
                  </a:lnTo>
                  <a:lnTo>
                    <a:pt x="2773743" y="2466368"/>
                  </a:lnTo>
                  <a:lnTo>
                    <a:pt x="1386871" y="3288491"/>
                  </a:lnTo>
                  <a:lnTo>
                    <a:pt x="0" y="2466368"/>
                  </a:lnTo>
                  <a:lnTo>
                    <a:pt x="0" y="822123"/>
                  </a:lnTo>
                  <a:lnTo>
                    <a:pt x="1386871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7897" y="2862868"/>
              <a:ext cx="2510372" cy="290472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2730481" y="2796933"/>
              <a:ext cx="2720975" cy="3141345"/>
            </a:xfrm>
            <a:custGeom>
              <a:avLst/>
              <a:gdLst/>
              <a:ahLst/>
              <a:cxnLst/>
              <a:rect l="l" t="t" r="r" b="b"/>
              <a:pathLst>
                <a:path w="2720974" h="3141345">
                  <a:moveTo>
                    <a:pt x="1360209" y="0"/>
                  </a:moveTo>
                  <a:lnTo>
                    <a:pt x="0" y="785316"/>
                  </a:lnTo>
                  <a:lnTo>
                    <a:pt x="0" y="2355949"/>
                  </a:lnTo>
                  <a:lnTo>
                    <a:pt x="1360209" y="3141265"/>
                  </a:lnTo>
                  <a:lnTo>
                    <a:pt x="2720419" y="2355949"/>
                  </a:lnTo>
                  <a:lnTo>
                    <a:pt x="2720419" y="785316"/>
                  </a:lnTo>
                  <a:lnTo>
                    <a:pt x="1360209" y="0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893692" y="2744612"/>
              <a:ext cx="2774315" cy="3288665"/>
            </a:xfrm>
            <a:custGeom>
              <a:avLst/>
              <a:gdLst/>
              <a:ahLst/>
              <a:cxnLst/>
              <a:rect l="l" t="t" r="r" b="b"/>
              <a:pathLst>
                <a:path w="2774314" h="3288665">
                  <a:moveTo>
                    <a:pt x="1386871" y="0"/>
                  </a:moveTo>
                  <a:lnTo>
                    <a:pt x="2773743" y="822123"/>
                  </a:lnTo>
                  <a:lnTo>
                    <a:pt x="2773743" y="2466368"/>
                  </a:lnTo>
                  <a:lnTo>
                    <a:pt x="1386871" y="3288491"/>
                  </a:lnTo>
                  <a:lnTo>
                    <a:pt x="0" y="2466368"/>
                  </a:lnTo>
                  <a:lnTo>
                    <a:pt x="0" y="822123"/>
                  </a:lnTo>
                  <a:lnTo>
                    <a:pt x="1386871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1703" y="2863215"/>
              <a:ext cx="2515630" cy="290472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6466390" y="2639903"/>
              <a:ext cx="2774315" cy="3288665"/>
            </a:xfrm>
            <a:custGeom>
              <a:avLst/>
              <a:gdLst/>
              <a:ahLst/>
              <a:cxnLst/>
              <a:rect l="l" t="t" r="r" b="b"/>
              <a:pathLst>
                <a:path w="2774315" h="3288665">
                  <a:moveTo>
                    <a:pt x="1386871" y="0"/>
                  </a:moveTo>
                  <a:lnTo>
                    <a:pt x="2773743" y="822123"/>
                  </a:lnTo>
                  <a:lnTo>
                    <a:pt x="2773743" y="2466368"/>
                  </a:lnTo>
                  <a:lnTo>
                    <a:pt x="1386871" y="3288491"/>
                  </a:lnTo>
                  <a:lnTo>
                    <a:pt x="0" y="2466368"/>
                  </a:lnTo>
                  <a:lnTo>
                    <a:pt x="0" y="822123"/>
                  </a:lnTo>
                  <a:lnTo>
                    <a:pt x="1386871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703146" y="2796933"/>
              <a:ext cx="2720975" cy="3141345"/>
            </a:xfrm>
            <a:custGeom>
              <a:avLst/>
              <a:gdLst/>
              <a:ahLst/>
              <a:cxnLst/>
              <a:rect l="l" t="t" r="r" b="b"/>
              <a:pathLst>
                <a:path w="2720975" h="3141345">
                  <a:moveTo>
                    <a:pt x="1360199" y="0"/>
                  </a:moveTo>
                  <a:lnTo>
                    <a:pt x="0" y="785316"/>
                  </a:lnTo>
                  <a:lnTo>
                    <a:pt x="0" y="2355949"/>
                  </a:lnTo>
                  <a:lnTo>
                    <a:pt x="1360199" y="3141265"/>
                  </a:lnTo>
                  <a:lnTo>
                    <a:pt x="2720409" y="2355949"/>
                  </a:lnTo>
                  <a:lnTo>
                    <a:pt x="2720409" y="785316"/>
                  </a:lnTo>
                  <a:lnTo>
                    <a:pt x="1360199" y="0"/>
                  </a:lnTo>
                  <a:close/>
                </a:path>
              </a:pathLst>
            </a:custGeom>
            <a:solidFill>
              <a:srgbClr val="C9C3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04391" y="2862867"/>
              <a:ext cx="2515630" cy="2904728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646722" y="311897"/>
            <a:ext cx="269748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/>
              <a:t>F</a:t>
            </a:r>
            <a:r>
              <a:rPr dirty="0" sz="4950" spc="484"/>
              <a:t> </a:t>
            </a:r>
            <a:r>
              <a:rPr dirty="0" sz="4950" spc="-935"/>
              <a:t>I</a:t>
            </a:r>
            <a:r>
              <a:rPr dirty="0" sz="4950" spc="525"/>
              <a:t> </a:t>
            </a:r>
            <a:r>
              <a:rPr dirty="0" sz="4950" spc="-434"/>
              <a:t>R</a:t>
            </a:r>
            <a:r>
              <a:rPr dirty="0" sz="4950" spc="505"/>
              <a:t> </a:t>
            </a:r>
            <a:r>
              <a:rPr dirty="0" sz="4950" spc="-440"/>
              <a:t>S</a:t>
            </a:r>
            <a:r>
              <a:rPr dirty="0" sz="4950" spc="505"/>
              <a:t> </a:t>
            </a:r>
            <a:r>
              <a:rPr dirty="0" sz="4950" spc="-50"/>
              <a:t>T</a:t>
            </a:r>
            <a:endParaRPr sz="4950"/>
          </a:p>
        </p:txBody>
      </p:sp>
      <p:sp>
        <p:nvSpPr>
          <p:cNvPr id="20" name="object 20" descr=""/>
          <p:cNvSpPr/>
          <p:nvPr/>
        </p:nvSpPr>
        <p:spPr>
          <a:xfrm>
            <a:off x="9633214" y="1390913"/>
            <a:ext cx="838200" cy="367030"/>
          </a:xfrm>
          <a:custGeom>
            <a:avLst/>
            <a:gdLst/>
            <a:ahLst/>
            <a:cxnLst/>
            <a:rect l="l" t="t" r="r" b="b"/>
            <a:pathLst>
              <a:path w="838200" h="367030">
                <a:moveTo>
                  <a:pt x="837670" y="0"/>
                </a:moveTo>
                <a:lnTo>
                  <a:pt x="0" y="0"/>
                </a:lnTo>
                <a:lnTo>
                  <a:pt x="418835" y="366480"/>
                </a:lnTo>
                <a:lnTo>
                  <a:pt x="837670" y="0"/>
                </a:lnTo>
                <a:close/>
              </a:path>
            </a:pathLst>
          </a:custGeom>
          <a:solidFill>
            <a:srgbClr val="C9C3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683583" y="6908555"/>
            <a:ext cx="95631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30">
                <a:latin typeface="Tahoma"/>
                <a:cs typeface="Tahoma"/>
              </a:rPr>
              <a:t>FAST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22368" y="8085482"/>
            <a:ext cx="3695065" cy="7169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0030" marR="5080" indent="-1497965">
              <a:lnSpc>
                <a:spcPct val="126000"/>
              </a:lnSpc>
              <a:spcBef>
                <a:spcPts val="95"/>
              </a:spcBef>
            </a:pPr>
            <a:r>
              <a:rPr dirty="0" sz="1800" spc="-65">
                <a:latin typeface="Tahoma"/>
                <a:cs typeface="Tahoma"/>
              </a:rPr>
              <a:t>Tests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should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be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 spc="-45">
                <a:latin typeface="Tahoma"/>
                <a:cs typeface="Tahoma"/>
              </a:rPr>
              <a:t>fast.</a:t>
            </a:r>
            <a:r>
              <a:rPr dirty="0" sz="1800" spc="-125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They</a:t>
            </a:r>
            <a:r>
              <a:rPr dirty="0" sz="1800" spc="-12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should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 spc="-25">
                <a:latin typeface="Tahoma"/>
                <a:cs typeface="Tahoma"/>
              </a:rPr>
              <a:t>run </a:t>
            </a:r>
            <a:r>
              <a:rPr dirty="0" sz="1800" spc="-10">
                <a:latin typeface="Tahoma"/>
                <a:cs typeface="Tahoma"/>
              </a:rPr>
              <a:t>quickly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2005174" y="7649217"/>
            <a:ext cx="335280" cy="146685"/>
          </a:xfrm>
          <a:custGeom>
            <a:avLst/>
            <a:gdLst/>
            <a:ahLst/>
            <a:cxnLst/>
            <a:rect l="l" t="t" r="r" b="b"/>
            <a:pathLst>
              <a:path w="335280" h="146684">
                <a:moveTo>
                  <a:pt x="335068" y="0"/>
                </a:moveTo>
                <a:lnTo>
                  <a:pt x="0" y="0"/>
                </a:lnTo>
                <a:lnTo>
                  <a:pt x="167534" y="146592"/>
                </a:lnTo>
                <a:lnTo>
                  <a:pt x="33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4709669" y="6908555"/>
            <a:ext cx="28568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245">
                <a:latin typeface="Tahoma"/>
                <a:cs typeface="Tahoma"/>
              </a:rPr>
              <a:t>INDEPENDENT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290833" y="7917948"/>
            <a:ext cx="3709035" cy="10515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6350">
              <a:lnSpc>
                <a:spcPct val="124100"/>
              </a:lnSpc>
              <a:spcBef>
                <a:spcPts val="135"/>
              </a:spcBef>
            </a:pPr>
            <a:r>
              <a:rPr dirty="0" sz="1800" spc="-65">
                <a:latin typeface="Tahoma"/>
                <a:cs typeface="Tahoma"/>
              </a:rPr>
              <a:t>Tests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should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not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depend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on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each </a:t>
            </a:r>
            <a:r>
              <a:rPr dirty="0" sz="1800" spc="-30">
                <a:latin typeface="Tahoma"/>
                <a:cs typeface="Tahoma"/>
              </a:rPr>
              <a:t>other.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One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test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should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not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set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up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25">
                <a:latin typeface="Tahoma"/>
                <a:cs typeface="Tahoma"/>
              </a:rPr>
              <a:t>the </a:t>
            </a:r>
            <a:r>
              <a:rPr dirty="0" sz="1800" spc="-10">
                <a:latin typeface="Tahoma"/>
                <a:cs typeface="Tahoma"/>
              </a:rPr>
              <a:t>condiJons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5977130" y="7649217"/>
            <a:ext cx="335280" cy="146685"/>
          </a:xfrm>
          <a:custGeom>
            <a:avLst/>
            <a:gdLst/>
            <a:ahLst/>
            <a:cxnLst/>
            <a:rect l="l" t="t" r="r" b="b"/>
            <a:pathLst>
              <a:path w="335279" h="146684">
                <a:moveTo>
                  <a:pt x="335068" y="0"/>
                </a:moveTo>
                <a:lnTo>
                  <a:pt x="0" y="0"/>
                </a:lnTo>
                <a:lnTo>
                  <a:pt x="167534" y="146592"/>
                </a:lnTo>
                <a:lnTo>
                  <a:pt x="33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8908494" y="6908555"/>
            <a:ext cx="244729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95">
                <a:latin typeface="Tahoma"/>
                <a:cs typeface="Tahoma"/>
              </a:rPr>
              <a:t>REPEATABLE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468717" y="8085482"/>
            <a:ext cx="3312160" cy="7169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07110" marR="5080" indent="-995044">
              <a:lnSpc>
                <a:spcPct val="126000"/>
              </a:lnSpc>
              <a:spcBef>
                <a:spcPts val="95"/>
              </a:spcBef>
            </a:pPr>
            <a:r>
              <a:rPr dirty="0" sz="1800" spc="-65">
                <a:latin typeface="Tahoma"/>
                <a:cs typeface="Tahoma"/>
              </a:rPr>
              <a:t>Tests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should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be</a:t>
            </a:r>
            <a:r>
              <a:rPr dirty="0" sz="1800" spc="-85">
                <a:latin typeface="Tahoma"/>
                <a:cs typeface="Tahoma"/>
              </a:rPr>
              <a:t> </a:t>
            </a:r>
            <a:r>
              <a:rPr dirty="0" sz="1800" spc="-25">
                <a:latin typeface="Tahoma"/>
                <a:cs typeface="Tahoma"/>
              </a:rPr>
              <a:t>repeatable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in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 spc="-25">
                <a:latin typeface="Tahoma"/>
                <a:cs typeface="Tahoma"/>
              </a:rPr>
              <a:t>any </a:t>
            </a:r>
            <a:r>
              <a:rPr dirty="0" sz="1800" spc="-10">
                <a:latin typeface="Tahoma"/>
                <a:cs typeface="Tahoma"/>
              </a:rPr>
              <a:t>environment.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9959556" y="7649217"/>
            <a:ext cx="335280" cy="146685"/>
          </a:xfrm>
          <a:custGeom>
            <a:avLst/>
            <a:gdLst/>
            <a:ahLst/>
            <a:cxnLst/>
            <a:rect l="l" t="t" r="r" b="b"/>
            <a:pathLst>
              <a:path w="335279" h="146684">
                <a:moveTo>
                  <a:pt x="335068" y="0"/>
                </a:moveTo>
                <a:lnTo>
                  <a:pt x="0" y="0"/>
                </a:lnTo>
                <a:lnTo>
                  <a:pt x="167534" y="146592"/>
                </a:lnTo>
                <a:lnTo>
                  <a:pt x="33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12384828" y="6908555"/>
            <a:ext cx="344868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60">
                <a:latin typeface="Tahoma"/>
                <a:cs typeface="Tahoma"/>
              </a:rPr>
              <a:t>SELF-</a:t>
            </a:r>
            <a:r>
              <a:rPr dirty="0" sz="2950" spc="185">
                <a:latin typeface="Tahoma"/>
                <a:cs typeface="Tahoma"/>
              </a:rPr>
              <a:t>VALIDATING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2500008" y="8085482"/>
            <a:ext cx="3221355" cy="7169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5725" marR="5080" indent="-73660">
              <a:lnSpc>
                <a:spcPct val="126000"/>
              </a:lnSpc>
              <a:spcBef>
                <a:spcPts val="95"/>
              </a:spcBef>
            </a:pPr>
            <a:r>
              <a:rPr dirty="0" sz="1800">
                <a:latin typeface="Tahoma"/>
                <a:cs typeface="Tahoma"/>
              </a:rPr>
              <a:t>The</a:t>
            </a:r>
            <a:r>
              <a:rPr dirty="0" sz="1800" spc="-14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tests</a:t>
            </a:r>
            <a:r>
              <a:rPr dirty="0" sz="1800" spc="-12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should</a:t>
            </a:r>
            <a:r>
              <a:rPr dirty="0" sz="1800" spc="-110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have</a:t>
            </a:r>
            <a:r>
              <a:rPr dirty="0" sz="1800" spc="-110">
                <a:latin typeface="Tahoma"/>
                <a:cs typeface="Tahoma"/>
              </a:rPr>
              <a:t> </a:t>
            </a:r>
            <a:r>
              <a:rPr dirty="0" sz="1800" spc="-80">
                <a:latin typeface="Tahoma"/>
                <a:cs typeface="Tahoma"/>
              </a:rPr>
              <a:t>a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boolean output.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Either</a:t>
            </a:r>
            <a:r>
              <a:rPr dirty="0" sz="1800" spc="-12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they</a:t>
            </a:r>
            <a:r>
              <a:rPr dirty="0" sz="1800" spc="-120">
                <a:latin typeface="Tahoma"/>
                <a:cs typeface="Tahoma"/>
              </a:rPr>
              <a:t> </a:t>
            </a:r>
            <a:r>
              <a:rPr dirty="0" sz="1800" spc="-30">
                <a:latin typeface="Tahoma"/>
                <a:cs typeface="Tahoma"/>
              </a:rPr>
              <a:t>pass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or</a:t>
            </a:r>
            <a:r>
              <a:rPr dirty="0" sz="1800" spc="-120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fail.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3941983" y="7649217"/>
            <a:ext cx="335280" cy="146685"/>
          </a:xfrm>
          <a:custGeom>
            <a:avLst/>
            <a:gdLst/>
            <a:ahLst/>
            <a:cxnLst/>
            <a:rect l="l" t="t" r="r" b="b"/>
            <a:pathLst>
              <a:path w="335280" h="146684">
                <a:moveTo>
                  <a:pt x="335068" y="0"/>
                </a:moveTo>
                <a:lnTo>
                  <a:pt x="0" y="0"/>
                </a:lnTo>
                <a:lnTo>
                  <a:pt x="167534" y="146592"/>
                </a:lnTo>
                <a:lnTo>
                  <a:pt x="33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7348027" y="6908555"/>
            <a:ext cx="14090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35">
                <a:latin typeface="Tahoma"/>
                <a:cs typeface="Tahoma"/>
              </a:rPr>
              <a:t>TIMELY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6437060" y="8085482"/>
            <a:ext cx="3254375" cy="7169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02335" marR="5080" indent="-890269">
              <a:lnSpc>
                <a:spcPct val="126000"/>
              </a:lnSpc>
              <a:spcBef>
                <a:spcPts val="95"/>
              </a:spcBef>
            </a:pPr>
            <a:r>
              <a:rPr dirty="0" sz="1800">
                <a:latin typeface="Tahoma"/>
                <a:cs typeface="Tahoma"/>
              </a:rPr>
              <a:t>The</a:t>
            </a:r>
            <a:r>
              <a:rPr dirty="0" sz="1800" spc="-10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tests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need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to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be</a:t>
            </a:r>
            <a:r>
              <a:rPr dirty="0" sz="1800" spc="-13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wriHen</a:t>
            </a:r>
            <a:r>
              <a:rPr dirty="0" sz="1800" spc="-9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in</a:t>
            </a:r>
            <a:r>
              <a:rPr dirty="0" sz="1800" spc="-95">
                <a:latin typeface="Tahoma"/>
                <a:cs typeface="Tahoma"/>
              </a:rPr>
              <a:t> </a:t>
            </a:r>
            <a:r>
              <a:rPr dirty="0" sz="1800" spc="-60">
                <a:latin typeface="Tahoma"/>
                <a:cs typeface="Tahoma"/>
              </a:rPr>
              <a:t>a </a:t>
            </a:r>
            <a:r>
              <a:rPr dirty="0" sz="1800">
                <a:latin typeface="Tahoma"/>
                <a:cs typeface="Tahoma"/>
              </a:rPr>
              <a:t>Jmely</a:t>
            </a:r>
            <a:r>
              <a:rPr dirty="0" sz="1800" spc="10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fashion.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17895811" y="7492154"/>
            <a:ext cx="335280" cy="146685"/>
          </a:xfrm>
          <a:custGeom>
            <a:avLst/>
            <a:gdLst/>
            <a:ahLst/>
            <a:cxnLst/>
            <a:rect l="l" t="t" r="r" b="b"/>
            <a:pathLst>
              <a:path w="335280" h="146684">
                <a:moveTo>
                  <a:pt x="335068" y="0"/>
                </a:moveTo>
                <a:lnTo>
                  <a:pt x="0" y="0"/>
                </a:lnTo>
                <a:lnTo>
                  <a:pt x="167534" y="146592"/>
                </a:lnTo>
                <a:lnTo>
                  <a:pt x="33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102667" y="3089908"/>
              <a:ext cx="704850" cy="936625"/>
            </a:xfrm>
            <a:custGeom>
              <a:avLst/>
              <a:gdLst/>
              <a:ahLst/>
              <a:cxnLst/>
              <a:rect l="l" t="t" r="r" b="b"/>
              <a:pathLst>
                <a:path w="704850" h="936625">
                  <a:moveTo>
                    <a:pt x="0" y="936338"/>
                  </a:moveTo>
                  <a:lnTo>
                    <a:pt x="704439" y="0"/>
                  </a:lnTo>
                </a:path>
              </a:pathLst>
            </a:custGeom>
            <a:ln w="1047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008481" y="3098397"/>
              <a:ext cx="1060450" cy="1410970"/>
            </a:xfrm>
            <a:custGeom>
              <a:avLst/>
              <a:gdLst/>
              <a:ahLst/>
              <a:cxnLst/>
              <a:rect l="l" t="t" r="r" b="b"/>
              <a:pathLst>
                <a:path w="1060450" h="1410970">
                  <a:moveTo>
                    <a:pt x="0" y="1410733"/>
                  </a:moveTo>
                  <a:lnTo>
                    <a:pt x="1060340" y="0"/>
                  </a:lnTo>
                </a:path>
              </a:pathLst>
            </a:custGeom>
            <a:ln w="1047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151110" y="1796535"/>
              <a:ext cx="5802630" cy="3789045"/>
            </a:xfrm>
            <a:custGeom>
              <a:avLst/>
              <a:gdLst/>
              <a:ahLst/>
              <a:cxnLst/>
              <a:rect l="l" t="t" r="r" b="b"/>
              <a:pathLst>
                <a:path w="5802630" h="3789045">
                  <a:moveTo>
                    <a:pt x="4724366" y="2331356"/>
                  </a:moveTo>
                  <a:lnTo>
                    <a:pt x="5802049" y="3788718"/>
                  </a:lnTo>
                  <a:lnTo>
                    <a:pt x="0" y="3757624"/>
                  </a:lnTo>
                  <a:lnTo>
                    <a:pt x="2892889" y="0"/>
                  </a:lnTo>
                  <a:lnTo>
                    <a:pt x="3946223" y="1374903"/>
                  </a:lnTo>
                </a:path>
              </a:pathLst>
            </a:custGeom>
            <a:ln w="10470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400626" y="2919147"/>
            <a:ext cx="1118870" cy="22872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850" spc="500" b="0">
                <a:latin typeface="Tahoma"/>
                <a:cs typeface="Tahoma"/>
              </a:rPr>
              <a:t>9</a:t>
            </a:r>
            <a:endParaRPr sz="1485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35754" y="6657254"/>
            <a:ext cx="4462145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-50" b="1">
                <a:latin typeface="Tahoma"/>
                <a:cs typeface="Tahoma"/>
              </a:rPr>
              <a:t>C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spc="-380" b="1">
                <a:latin typeface="Tahoma"/>
                <a:cs typeface="Tahoma"/>
              </a:rPr>
              <a:t>L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b="1">
                <a:latin typeface="Tahoma"/>
                <a:cs typeface="Tahoma"/>
              </a:rPr>
              <a:t>A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spc="-590" b="1">
                <a:latin typeface="Tahoma"/>
                <a:cs typeface="Tahoma"/>
              </a:rPr>
              <a:t>S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spc="-590" b="1">
                <a:latin typeface="Tahoma"/>
                <a:cs typeface="Tahoma"/>
              </a:rPr>
              <a:t>S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spc="-285" b="1">
                <a:latin typeface="Tahoma"/>
                <a:cs typeface="Tahoma"/>
              </a:rPr>
              <a:t>E</a:t>
            </a:r>
            <a:r>
              <a:rPr dirty="0" sz="6600" spc="-605" b="1">
                <a:latin typeface="Tahoma"/>
                <a:cs typeface="Tahoma"/>
              </a:rPr>
              <a:t> </a:t>
            </a:r>
            <a:r>
              <a:rPr dirty="0" sz="6600" spc="-640" b="1">
                <a:latin typeface="Tahoma"/>
                <a:cs typeface="Tahoma"/>
              </a:rPr>
              <a:t>S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18875" y="5444860"/>
            <a:ext cx="6715125" cy="419100"/>
          </a:xfrm>
          <a:prstGeom prst="rect">
            <a:avLst/>
          </a:prstGeom>
          <a:solidFill>
            <a:srgbClr val="66635F"/>
          </a:solidFill>
        </p:spPr>
        <p:txBody>
          <a:bodyPr wrap="square" lIns="0" tIns="74930" rIns="0" bIns="0" rtlCol="0" vert="horz">
            <a:spAutoFit/>
          </a:bodyPr>
          <a:lstStyle/>
          <a:p>
            <a:pPr algn="ctr" marL="59055">
              <a:lnSpc>
                <a:spcPct val="100000"/>
              </a:lnSpc>
              <a:spcBef>
                <a:spcPts val="590"/>
              </a:spcBef>
            </a:pPr>
            <a:r>
              <a:rPr dirty="0" sz="1800" spc="240">
                <a:solidFill>
                  <a:srgbClr val="FFFFFF"/>
                </a:solidFill>
                <a:latin typeface="Tahoma"/>
                <a:cs typeface="Tahoma"/>
              </a:rPr>
              <a:t>CLEAN</a:t>
            </a:r>
            <a:r>
              <a:rPr dirty="0" sz="1800" spc="2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229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19" y="5120290"/>
            <a:ext cx="20101560" cy="6188710"/>
            <a:chOff x="1319" y="5120290"/>
            <a:chExt cx="20101560" cy="6188710"/>
          </a:xfrm>
        </p:grpSpPr>
        <p:sp>
          <p:nvSpPr>
            <p:cNvPr id="3" name="object 3" descr=""/>
            <p:cNvSpPr/>
            <p:nvPr/>
          </p:nvSpPr>
          <p:spPr>
            <a:xfrm>
              <a:off x="1319" y="5638571"/>
              <a:ext cx="20101560" cy="0"/>
            </a:xfrm>
            <a:custGeom>
              <a:avLst/>
              <a:gdLst/>
              <a:ahLst/>
              <a:cxnLst/>
              <a:rect l="l" t="t" r="r" b="b"/>
              <a:pathLst>
                <a:path w="20101560" h="0">
                  <a:moveTo>
                    <a:pt x="2010146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152916" y="5120290"/>
              <a:ext cx="16102330" cy="2136140"/>
            </a:xfrm>
            <a:custGeom>
              <a:avLst/>
              <a:gdLst/>
              <a:ahLst/>
              <a:cxnLst/>
              <a:rect l="l" t="t" r="r" b="b"/>
              <a:pathLst>
                <a:path w="16102330" h="2136140">
                  <a:moveTo>
                    <a:pt x="1036561" y="518287"/>
                  </a:moveTo>
                  <a:lnTo>
                    <a:pt x="518287" y="0"/>
                  </a:lnTo>
                  <a:lnTo>
                    <a:pt x="0" y="518287"/>
                  </a:lnTo>
                  <a:lnTo>
                    <a:pt x="1036561" y="518287"/>
                  </a:lnTo>
                  <a:close/>
                </a:path>
                <a:path w="16102330" h="2136140">
                  <a:moveTo>
                    <a:pt x="6786105" y="525792"/>
                  </a:moveTo>
                  <a:lnTo>
                    <a:pt x="3566312" y="525792"/>
                  </a:lnTo>
                  <a:lnTo>
                    <a:pt x="5176202" y="2135682"/>
                  </a:lnTo>
                  <a:lnTo>
                    <a:pt x="6786105" y="525792"/>
                  </a:lnTo>
                  <a:close/>
                </a:path>
                <a:path w="16102330" h="2136140">
                  <a:moveTo>
                    <a:pt x="10352418" y="518287"/>
                  </a:moveTo>
                  <a:lnTo>
                    <a:pt x="9834131" y="0"/>
                  </a:lnTo>
                  <a:lnTo>
                    <a:pt x="9315844" y="518287"/>
                  </a:lnTo>
                  <a:lnTo>
                    <a:pt x="10352418" y="518287"/>
                  </a:lnTo>
                  <a:close/>
                </a:path>
                <a:path w="16102330" h="2136140">
                  <a:moveTo>
                    <a:pt x="16101949" y="515327"/>
                  </a:moveTo>
                  <a:lnTo>
                    <a:pt x="12882156" y="515327"/>
                  </a:lnTo>
                  <a:lnTo>
                    <a:pt x="14492046" y="2125218"/>
                  </a:lnTo>
                  <a:lnTo>
                    <a:pt x="16101949" y="515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74839" y="6409962"/>
              <a:ext cx="9624695" cy="438150"/>
            </a:xfrm>
            <a:custGeom>
              <a:avLst/>
              <a:gdLst/>
              <a:ahLst/>
              <a:cxnLst/>
              <a:rect l="l" t="t" r="r" b="b"/>
              <a:pathLst>
                <a:path w="9624694" h="438150">
                  <a:moveTo>
                    <a:pt x="222161" y="160350"/>
                  </a:moveTo>
                  <a:lnTo>
                    <a:pt x="166624" y="141846"/>
                  </a:lnTo>
                  <a:lnTo>
                    <a:pt x="197485" y="86347"/>
                  </a:lnTo>
                  <a:lnTo>
                    <a:pt x="123431" y="61671"/>
                  </a:lnTo>
                  <a:lnTo>
                    <a:pt x="98742" y="166509"/>
                  </a:lnTo>
                  <a:lnTo>
                    <a:pt x="172796" y="172681"/>
                  </a:lnTo>
                  <a:lnTo>
                    <a:pt x="141935" y="246684"/>
                  </a:lnTo>
                  <a:lnTo>
                    <a:pt x="222161" y="160350"/>
                  </a:lnTo>
                  <a:close/>
                </a:path>
                <a:path w="9624694" h="438150">
                  <a:moveTo>
                    <a:pt x="234505" y="388518"/>
                  </a:moveTo>
                  <a:lnTo>
                    <a:pt x="228333" y="382358"/>
                  </a:lnTo>
                  <a:lnTo>
                    <a:pt x="80225" y="382358"/>
                  </a:lnTo>
                  <a:lnTo>
                    <a:pt x="67894" y="388518"/>
                  </a:lnTo>
                  <a:lnTo>
                    <a:pt x="67894" y="394690"/>
                  </a:lnTo>
                  <a:lnTo>
                    <a:pt x="69913" y="402780"/>
                  </a:lnTo>
                  <a:lnTo>
                    <a:pt x="74828" y="408559"/>
                  </a:lnTo>
                  <a:lnTo>
                    <a:pt x="80911" y="412038"/>
                  </a:lnTo>
                  <a:lnTo>
                    <a:pt x="86398" y="413194"/>
                  </a:lnTo>
                  <a:lnTo>
                    <a:pt x="117259" y="413194"/>
                  </a:lnTo>
                  <a:lnTo>
                    <a:pt x="123037" y="422249"/>
                  </a:lnTo>
                  <a:lnTo>
                    <a:pt x="131140" y="430149"/>
                  </a:lnTo>
                  <a:lnTo>
                    <a:pt x="141554" y="435737"/>
                  </a:lnTo>
                  <a:lnTo>
                    <a:pt x="154279" y="437857"/>
                  </a:lnTo>
                  <a:lnTo>
                    <a:pt x="166916" y="435737"/>
                  </a:lnTo>
                  <a:lnTo>
                    <a:pt x="176657" y="430149"/>
                  </a:lnTo>
                  <a:lnTo>
                    <a:pt x="182918" y="422249"/>
                  </a:lnTo>
                  <a:lnTo>
                    <a:pt x="185140" y="413194"/>
                  </a:lnTo>
                  <a:lnTo>
                    <a:pt x="228333" y="413194"/>
                  </a:lnTo>
                  <a:lnTo>
                    <a:pt x="234505" y="407022"/>
                  </a:lnTo>
                  <a:lnTo>
                    <a:pt x="234505" y="388518"/>
                  </a:lnTo>
                  <a:close/>
                </a:path>
                <a:path w="9624694" h="438150">
                  <a:moveTo>
                    <a:pt x="308559" y="154178"/>
                  </a:moveTo>
                  <a:lnTo>
                    <a:pt x="305282" y="122961"/>
                  </a:lnTo>
                  <a:lnTo>
                    <a:pt x="296214" y="94056"/>
                  </a:lnTo>
                  <a:lnTo>
                    <a:pt x="282524" y="67462"/>
                  </a:lnTo>
                  <a:lnTo>
                    <a:pt x="277710" y="60655"/>
                  </a:lnTo>
                  <a:lnTo>
                    <a:pt x="277710" y="154178"/>
                  </a:lnTo>
                  <a:lnTo>
                    <a:pt x="276529" y="172681"/>
                  </a:lnTo>
                  <a:lnTo>
                    <a:pt x="259194" y="222021"/>
                  </a:lnTo>
                  <a:lnTo>
                    <a:pt x="231419" y="248221"/>
                  </a:lnTo>
                  <a:lnTo>
                    <a:pt x="203657" y="265188"/>
                  </a:lnTo>
                  <a:lnTo>
                    <a:pt x="191312" y="271348"/>
                  </a:lnTo>
                  <a:lnTo>
                    <a:pt x="191312" y="302183"/>
                  </a:lnTo>
                  <a:lnTo>
                    <a:pt x="117259" y="302183"/>
                  </a:lnTo>
                  <a:lnTo>
                    <a:pt x="117259" y="271348"/>
                  </a:lnTo>
                  <a:lnTo>
                    <a:pt x="104914" y="265188"/>
                  </a:lnTo>
                  <a:lnTo>
                    <a:pt x="60655" y="235699"/>
                  </a:lnTo>
                  <a:lnTo>
                    <a:pt x="35483" y="190411"/>
                  </a:lnTo>
                  <a:lnTo>
                    <a:pt x="30861" y="154178"/>
                  </a:lnTo>
                  <a:lnTo>
                    <a:pt x="33172" y="127685"/>
                  </a:lnTo>
                  <a:lnTo>
                    <a:pt x="40119" y="104076"/>
                  </a:lnTo>
                  <a:lnTo>
                    <a:pt x="51689" y="83934"/>
                  </a:lnTo>
                  <a:lnTo>
                    <a:pt x="67894" y="67843"/>
                  </a:lnTo>
                  <a:lnTo>
                    <a:pt x="83985" y="51650"/>
                  </a:lnTo>
                  <a:lnTo>
                    <a:pt x="104140" y="40093"/>
                  </a:lnTo>
                  <a:lnTo>
                    <a:pt x="127762" y="33147"/>
                  </a:lnTo>
                  <a:lnTo>
                    <a:pt x="154279" y="30835"/>
                  </a:lnTo>
                  <a:lnTo>
                    <a:pt x="177330" y="33147"/>
                  </a:lnTo>
                  <a:lnTo>
                    <a:pt x="221107" y="51650"/>
                  </a:lnTo>
                  <a:lnTo>
                    <a:pt x="256882" y="83934"/>
                  </a:lnTo>
                  <a:lnTo>
                    <a:pt x="275386" y="127685"/>
                  </a:lnTo>
                  <a:lnTo>
                    <a:pt x="277710" y="154178"/>
                  </a:lnTo>
                  <a:lnTo>
                    <a:pt x="277710" y="60655"/>
                  </a:lnTo>
                  <a:lnTo>
                    <a:pt x="247891" y="30835"/>
                  </a:lnTo>
                  <a:lnTo>
                    <a:pt x="214452" y="12344"/>
                  </a:lnTo>
                  <a:lnTo>
                    <a:pt x="154279" y="0"/>
                  </a:lnTo>
                  <a:lnTo>
                    <a:pt x="123037" y="3276"/>
                  </a:lnTo>
                  <a:lnTo>
                    <a:pt x="67500" y="26022"/>
                  </a:lnTo>
                  <a:lnTo>
                    <a:pt x="26035" y="67462"/>
                  </a:lnTo>
                  <a:lnTo>
                    <a:pt x="3289" y="122961"/>
                  </a:lnTo>
                  <a:lnTo>
                    <a:pt x="0" y="154178"/>
                  </a:lnTo>
                  <a:lnTo>
                    <a:pt x="1257" y="177203"/>
                  </a:lnTo>
                  <a:lnTo>
                    <a:pt x="13017" y="220954"/>
                  </a:lnTo>
                  <a:lnTo>
                    <a:pt x="36068" y="256895"/>
                  </a:lnTo>
                  <a:lnTo>
                    <a:pt x="68084" y="280403"/>
                  </a:lnTo>
                  <a:lnTo>
                    <a:pt x="86398" y="289852"/>
                  </a:lnTo>
                  <a:lnTo>
                    <a:pt x="86398" y="302183"/>
                  </a:lnTo>
                  <a:lnTo>
                    <a:pt x="78308" y="306806"/>
                  </a:lnTo>
                  <a:lnTo>
                    <a:pt x="72517" y="311429"/>
                  </a:lnTo>
                  <a:lnTo>
                    <a:pt x="69049" y="316064"/>
                  </a:lnTo>
                  <a:lnTo>
                    <a:pt x="67894" y="320687"/>
                  </a:lnTo>
                  <a:lnTo>
                    <a:pt x="69913" y="326174"/>
                  </a:lnTo>
                  <a:lnTo>
                    <a:pt x="74828" y="332244"/>
                  </a:lnTo>
                  <a:lnTo>
                    <a:pt x="80911" y="337159"/>
                  </a:lnTo>
                  <a:lnTo>
                    <a:pt x="86398" y="339191"/>
                  </a:lnTo>
                  <a:lnTo>
                    <a:pt x="80911" y="341210"/>
                  </a:lnTo>
                  <a:lnTo>
                    <a:pt x="74828" y="346125"/>
                  </a:lnTo>
                  <a:lnTo>
                    <a:pt x="69913" y="352196"/>
                  </a:lnTo>
                  <a:lnTo>
                    <a:pt x="67894" y="357682"/>
                  </a:lnTo>
                  <a:lnTo>
                    <a:pt x="69913" y="365785"/>
                  </a:lnTo>
                  <a:lnTo>
                    <a:pt x="74828" y="371563"/>
                  </a:lnTo>
                  <a:lnTo>
                    <a:pt x="80911" y="375031"/>
                  </a:lnTo>
                  <a:lnTo>
                    <a:pt x="86398" y="376186"/>
                  </a:lnTo>
                  <a:lnTo>
                    <a:pt x="228333" y="376186"/>
                  </a:lnTo>
                  <a:lnTo>
                    <a:pt x="234505" y="370027"/>
                  </a:lnTo>
                  <a:lnTo>
                    <a:pt x="234505" y="351523"/>
                  </a:lnTo>
                  <a:lnTo>
                    <a:pt x="228333" y="339191"/>
                  </a:lnTo>
                  <a:lnTo>
                    <a:pt x="234505" y="326847"/>
                  </a:lnTo>
                  <a:lnTo>
                    <a:pt x="234505" y="314515"/>
                  </a:lnTo>
                  <a:lnTo>
                    <a:pt x="222161" y="302183"/>
                  </a:lnTo>
                  <a:lnTo>
                    <a:pt x="222161" y="289852"/>
                  </a:lnTo>
                  <a:lnTo>
                    <a:pt x="255333" y="269811"/>
                  </a:lnTo>
                  <a:lnTo>
                    <a:pt x="283870" y="240512"/>
                  </a:lnTo>
                  <a:lnTo>
                    <a:pt x="300850" y="199656"/>
                  </a:lnTo>
                  <a:lnTo>
                    <a:pt x="306438" y="177203"/>
                  </a:lnTo>
                  <a:lnTo>
                    <a:pt x="308559" y="154178"/>
                  </a:lnTo>
                  <a:close/>
                </a:path>
                <a:path w="9624694" h="438150">
                  <a:moveTo>
                    <a:pt x="9538005" y="160350"/>
                  </a:moveTo>
                  <a:lnTo>
                    <a:pt x="9482468" y="141846"/>
                  </a:lnTo>
                  <a:lnTo>
                    <a:pt x="9513329" y="86347"/>
                  </a:lnTo>
                  <a:lnTo>
                    <a:pt x="9439275" y="61671"/>
                  </a:lnTo>
                  <a:lnTo>
                    <a:pt x="9414586" y="166509"/>
                  </a:lnTo>
                  <a:lnTo>
                    <a:pt x="9488640" y="172681"/>
                  </a:lnTo>
                  <a:lnTo>
                    <a:pt x="9457792" y="246684"/>
                  </a:lnTo>
                  <a:lnTo>
                    <a:pt x="9538005" y="160350"/>
                  </a:lnTo>
                  <a:close/>
                </a:path>
                <a:path w="9624694" h="438150">
                  <a:moveTo>
                    <a:pt x="9550349" y="388518"/>
                  </a:moveTo>
                  <a:lnTo>
                    <a:pt x="9544190" y="382358"/>
                  </a:lnTo>
                  <a:lnTo>
                    <a:pt x="9396070" y="382358"/>
                  </a:lnTo>
                  <a:lnTo>
                    <a:pt x="9383725" y="388518"/>
                  </a:lnTo>
                  <a:lnTo>
                    <a:pt x="9383725" y="394690"/>
                  </a:lnTo>
                  <a:lnTo>
                    <a:pt x="9385757" y="402780"/>
                  </a:lnTo>
                  <a:lnTo>
                    <a:pt x="9390672" y="408559"/>
                  </a:lnTo>
                  <a:lnTo>
                    <a:pt x="9396743" y="412038"/>
                  </a:lnTo>
                  <a:lnTo>
                    <a:pt x="9402242" y="413194"/>
                  </a:lnTo>
                  <a:lnTo>
                    <a:pt x="9433103" y="413194"/>
                  </a:lnTo>
                  <a:lnTo>
                    <a:pt x="9438881" y="422249"/>
                  </a:lnTo>
                  <a:lnTo>
                    <a:pt x="9446984" y="430149"/>
                  </a:lnTo>
                  <a:lnTo>
                    <a:pt x="9457398" y="435737"/>
                  </a:lnTo>
                  <a:lnTo>
                    <a:pt x="9470123" y="437857"/>
                  </a:lnTo>
                  <a:lnTo>
                    <a:pt x="9482760" y="435737"/>
                  </a:lnTo>
                  <a:lnTo>
                    <a:pt x="9492501" y="430149"/>
                  </a:lnTo>
                  <a:lnTo>
                    <a:pt x="9498762" y="422249"/>
                  </a:lnTo>
                  <a:lnTo>
                    <a:pt x="9500984" y="413194"/>
                  </a:lnTo>
                  <a:lnTo>
                    <a:pt x="9544190" y="413194"/>
                  </a:lnTo>
                  <a:lnTo>
                    <a:pt x="9550349" y="407022"/>
                  </a:lnTo>
                  <a:lnTo>
                    <a:pt x="9550349" y="388518"/>
                  </a:lnTo>
                  <a:close/>
                </a:path>
                <a:path w="9624694" h="438150">
                  <a:moveTo>
                    <a:pt x="9624403" y="154178"/>
                  </a:moveTo>
                  <a:lnTo>
                    <a:pt x="9621126" y="122961"/>
                  </a:lnTo>
                  <a:lnTo>
                    <a:pt x="9612058" y="94056"/>
                  </a:lnTo>
                  <a:lnTo>
                    <a:pt x="9598368" y="67462"/>
                  </a:lnTo>
                  <a:lnTo>
                    <a:pt x="9593542" y="60642"/>
                  </a:lnTo>
                  <a:lnTo>
                    <a:pt x="9593542" y="154178"/>
                  </a:lnTo>
                  <a:lnTo>
                    <a:pt x="9592373" y="172681"/>
                  </a:lnTo>
                  <a:lnTo>
                    <a:pt x="9575038" y="222021"/>
                  </a:lnTo>
                  <a:lnTo>
                    <a:pt x="9547263" y="248221"/>
                  </a:lnTo>
                  <a:lnTo>
                    <a:pt x="9519488" y="265188"/>
                  </a:lnTo>
                  <a:lnTo>
                    <a:pt x="9507144" y="271348"/>
                  </a:lnTo>
                  <a:lnTo>
                    <a:pt x="9507144" y="302183"/>
                  </a:lnTo>
                  <a:lnTo>
                    <a:pt x="9433103" y="302183"/>
                  </a:lnTo>
                  <a:lnTo>
                    <a:pt x="9433103" y="271348"/>
                  </a:lnTo>
                  <a:lnTo>
                    <a:pt x="9420758" y="265188"/>
                  </a:lnTo>
                  <a:lnTo>
                    <a:pt x="9376499" y="235699"/>
                  </a:lnTo>
                  <a:lnTo>
                    <a:pt x="9351340" y="190411"/>
                  </a:lnTo>
                  <a:lnTo>
                    <a:pt x="9346705" y="154178"/>
                  </a:lnTo>
                  <a:lnTo>
                    <a:pt x="9349016" y="127685"/>
                  </a:lnTo>
                  <a:lnTo>
                    <a:pt x="9355963" y="104076"/>
                  </a:lnTo>
                  <a:lnTo>
                    <a:pt x="9367533" y="83934"/>
                  </a:lnTo>
                  <a:lnTo>
                    <a:pt x="9383725" y="67843"/>
                  </a:lnTo>
                  <a:lnTo>
                    <a:pt x="9399829" y="51650"/>
                  </a:lnTo>
                  <a:lnTo>
                    <a:pt x="9419984" y="40093"/>
                  </a:lnTo>
                  <a:lnTo>
                    <a:pt x="9443606" y="33147"/>
                  </a:lnTo>
                  <a:lnTo>
                    <a:pt x="9470123" y="30835"/>
                  </a:lnTo>
                  <a:lnTo>
                    <a:pt x="9493174" y="33147"/>
                  </a:lnTo>
                  <a:lnTo>
                    <a:pt x="9536951" y="51650"/>
                  </a:lnTo>
                  <a:lnTo>
                    <a:pt x="9572727" y="83934"/>
                  </a:lnTo>
                  <a:lnTo>
                    <a:pt x="9591230" y="127685"/>
                  </a:lnTo>
                  <a:lnTo>
                    <a:pt x="9593542" y="154178"/>
                  </a:lnTo>
                  <a:lnTo>
                    <a:pt x="9593542" y="60642"/>
                  </a:lnTo>
                  <a:lnTo>
                    <a:pt x="9563735" y="30835"/>
                  </a:lnTo>
                  <a:lnTo>
                    <a:pt x="9530296" y="12344"/>
                  </a:lnTo>
                  <a:lnTo>
                    <a:pt x="9470123" y="0"/>
                  </a:lnTo>
                  <a:lnTo>
                    <a:pt x="9438881" y="3276"/>
                  </a:lnTo>
                  <a:lnTo>
                    <a:pt x="9383344" y="26022"/>
                  </a:lnTo>
                  <a:lnTo>
                    <a:pt x="9341879" y="67462"/>
                  </a:lnTo>
                  <a:lnTo>
                    <a:pt x="9319120" y="122961"/>
                  </a:lnTo>
                  <a:lnTo>
                    <a:pt x="9315844" y="154178"/>
                  </a:lnTo>
                  <a:lnTo>
                    <a:pt x="9317101" y="177203"/>
                  </a:lnTo>
                  <a:lnTo>
                    <a:pt x="9328874" y="220954"/>
                  </a:lnTo>
                  <a:lnTo>
                    <a:pt x="9351912" y="256895"/>
                  </a:lnTo>
                  <a:lnTo>
                    <a:pt x="9383928" y="280403"/>
                  </a:lnTo>
                  <a:lnTo>
                    <a:pt x="9402242" y="289852"/>
                  </a:lnTo>
                  <a:lnTo>
                    <a:pt x="9402242" y="302183"/>
                  </a:lnTo>
                  <a:lnTo>
                    <a:pt x="9394139" y="306806"/>
                  </a:lnTo>
                  <a:lnTo>
                    <a:pt x="9388361" y="311429"/>
                  </a:lnTo>
                  <a:lnTo>
                    <a:pt x="9384881" y="316064"/>
                  </a:lnTo>
                  <a:lnTo>
                    <a:pt x="9383725" y="320687"/>
                  </a:lnTo>
                  <a:lnTo>
                    <a:pt x="9385757" y="326174"/>
                  </a:lnTo>
                  <a:lnTo>
                    <a:pt x="9390672" y="332244"/>
                  </a:lnTo>
                  <a:lnTo>
                    <a:pt x="9396743" y="337159"/>
                  </a:lnTo>
                  <a:lnTo>
                    <a:pt x="9402242" y="339191"/>
                  </a:lnTo>
                  <a:lnTo>
                    <a:pt x="9396743" y="341210"/>
                  </a:lnTo>
                  <a:lnTo>
                    <a:pt x="9390672" y="346125"/>
                  </a:lnTo>
                  <a:lnTo>
                    <a:pt x="9385757" y="352196"/>
                  </a:lnTo>
                  <a:lnTo>
                    <a:pt x="9383725" y="357682"/>
                  </a:lnTo>
                  <a:lnTo>
                    <a:pt x="9385757" y="365785"/>
                  </a:lnTo>
                  <a:lnTo>
                    <a:pt x="9390672" y="371563"/>
                  </a:lnTo>
                  <a:lnTo>
                    <a:pt x="9396743" y="375031"/>
                  </a:lnTo>
                  <a:lnTo>
                    <a:pt x="9402242" y="376186"/>
                  </a:lnTo>
                  <a:lnTo>
                    <a:pt x="9544190" y="376186"/>
                  </a:lnTo>
                  <a:lnTo>
                    <a:pt x="9550349" y="370027"/>
                  </a:lnTo>
                  <a:lnTo>
                    <a:pt x="9550349" y="351523"/>
                  </a:lnTo>
                  <a:lnTo>
                    <a:pt x="9544190" y="339191"/>
                  </a:lnTo>
                  <a:lnTo>
                    <a:pt x="9550349" y="326847"/>
                  </a:lnTo>
                  <a:lnTo>
                    <a:pt x="9550349" y="314515"/>
                  </a:lnTo>
                  <a:lnTo>
                    <a:pt x="9538005" y="302183"/>
                  </a:lnTo>
                  <a:lnTo>
                    <a:pt x="9538005" y="289852"/>
                  </a:lnTo>
                  <a:lnTo>
                    <a:pt x="9571177" y="269811"/>
                  </a:lnTo>
                  <a:lnTo>
                    <a:pt x="9599727" y="240512"/>
                  </a:lnTo>
                  <a:lnTo>
                    <a:pt x="9616694" y="199656"/>
                  </a:lnTo>
                  <a:lnTo>
                    <a:pt x="9622282" y="177203"/>
                  </a:lnTo>
                  <a:lnTo>
                    <a:pt x="9624403" y="154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3146" y="7298207"/>
              <a:ext cx="8027842" cy="401034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264747" y="5798641"/>
            <a:ext cx="295021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50">
                <a:latin typeface="Tahoma"/>
                <a:cs typeface="Tahoma"/>
              </a:rPr>
              <a:t>CLASS</a:t>
            </a:r>
            <a:r>
              <a:rPr dirty="0" sz="2150" spc="-130">
                <a:latin typeface="Tahoma"/>
                <a:cs typeface="Tahoma"/>
              </a:rPr>
              <a:t> </a:t>
            </a:r>
            <a:r>
              <a:rPr dirty="0" sz="2150" spc="50">
                <a:latin typeface="Tahoma"/>
                <a:cs typeface="Tahoma"/>
              </a:rPr>
              <a:t>ORGANIZATION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51693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10" h="438150">
                <a:moveTo>
                  <a:pt x="154276" y="0"/>
                </a:moveTo>
                <a:lnTo>
                  <a:pt x="94108" y="12334"/>
                </a:lnTo>
                <a:lnTo>
                  <a:pt x="43197" y="43169"/>
                </a:lnTo>
                <a:lnTo>
                  <a:pt x="12341" y="94046"/>
                </a:lnTo>
                <a:lnTo>
                  <a:pt x="0" y="154173"/>
                </a:lnTo>
                <a:lnTo>
                  <a:pt x="1253" y="177202"/>
                </a:lnTo>
                <a:lnTo>
                  <a:pt x="13016" y="220949"/>
                </a:lnTo>
                <a:lnTo>
                  <a:pt x="36061" y="256891"/>
                </a:lnTo>
                <a:lnTo>
                  <a:pt x="68074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5" y="306804"/>
                </a:lnTo>
                <a:lnTo>
                  <a:pt x="72509" y="311430"/>
                </a:lnTo>
                <a:lnTo>
                  <a:pt x="69038" y="316055"/>
                </a:lnTo>
                <a:lnTo>
                  <a:pt x="67881" y="320680"/>
                </a:lnTo>
                <a:lnTo>
                  <a:pt x="69906" y="326172"/>
                </a:lnTo>
                <a:lnTo>
                  <a:pt x="74824" y="332243"/>
                </a:lnTo>
                <a:lnTo>
                  <a:pt x="80898" y="337157"/>
                </a:lnTo>
                <a:lnTo>
                  <a:pt x="86395" y="339181"/>
                </a:lnTo>
                <a:lnTo>
                  <a:pt x="80898" y="341204"/>
                </a:lnTo>
                <a:lnTo>
                  <a:pt x="74824" y="346119"/>
                </a:lnTo>
                <a:lnTo>
                  <a:pt x="69906" y="352189"/>
                </a:lnTo>
                <a:lnTo>
                  <a:pt x="67881" y="357682"/>
                </a:lnTo>
                <a:lnTo>
                  <a:pt x="69906" y="365776"/>
                </a:lnTo>
                <a:lnTo>
                  <a:pt x="74824" y="371557"/>
                </a:lnTo>
                <a:lnTo>
                  <a:pt x="80898" y="375026"/>
                </a:lnTo>
                <a:lnTo>
                  <a:pt x="86395" y="376182"/>
                </a:lnTo>
                <a:lnTo>
                  <a:pt x="228330" y="376182"/>
                </a:lnTo>
                <a:lnTo>
                  <a:pt x="234500" y="370015"/>
                </a:lnTo>
                <a:lnTo>
                  <a:pt x="234500" y="351514"/>
                </a:lnTo>
                <a:lnTo>
                  <a:pt x="228330" y="339181"/>
                </a:lnTo>
                <a:lnTo>
                  <a:pt x="234500" y="326847"/>
                </a:lnTo>
                <a:lnTo>
                  <a:pt x="234500" y="314513"/>
                </a:lnTo>
                <a:lnTo>
                  <a:pt x="222158" y="302179"/>
                </a:lnTo>
                <a:lnTo>
                  <a:pt x="117249" y="302179"/>
                </a:lnTo>
                <a:lnTo>
                  <a:pt x="117249" y="271344"/>
                </a:lnTo>
                <a:lnTo>
                  <a:pt x="104907" y="265178"/>
                </a:lnTo>
                <a:lnTo>
                  <a:pt x="90155" y="258432"/>
                </a:lnTo>
                <a:lnTo>
                  <a:pt x="74824" y="248218"/>
                </a:lnTo>
                <a:lnTo>
                  <a:pt x="41268" y="207074"/>
                </a:lnTo>
                <a:lnTo>
                  <a:pt x="30854" y="154173"/>
                </a:lnTo>
                <a:lnTo>
                  <a:pt x="33168" y="127675"/>
                </a:lnTo>
                <a:lnTo>
                  <a:pt x="40111" y="104067"/>
                </a:lnTo>
                <a:lnTo>
                  <a:pt x="51682" y="83928"/>
                </a:lnTo>
                <a:lnTo>
                  <a:pt x="67881" y="67836"/>
                </a:lnTo>
                <a:lnTo>
                  <a:pt x="83984" y="51648"/>
                </a:lnTo>
                <a:lnTo>
                  <a:pt x="104136" y="40085"/>
                </a:lnTo>
                <a:lnTo>
                  <a:pt x="127760" y="33147"/>
                </a:lnTo>
                <a:lnTo>
                  <a:pt x="154276" y="30834"/>
                </a:lnTo>
                <a:lnTo>
                  <a:pt x="247882" y="30834"/>
                </a:lnTo>
                <a:lnTo>
                  <a:pt x="241057" y="26017"/>
                </a:lnTo>
                <a:lnTo>
                  <a:pt x="214444" y="12334"/>
                </a:lnTo>
                <a:lnTo>
                  <a:pt x="185518" y="3276"/>
                </a:lnTo>
                <a:lnTo>
                  <a:pt x="154276" y="0"/>
                </a:lnTo>
                <a:close/>
              </a:path>
              <a:path w="308610" h="438150">
                <a:moveTo>
                  <a:pt x="247882" y="30834"/>
                </a:moveTo>
                <a:lnTo>
                  <a:pt x="154276" y="30834"/>
                </a:lnTo>
                <a:lnTo>
                  <a:pt x="177322" y="33147"/>
                </a:lnTo>
                <a:lnTo>
                  <a:pt x="199788" y="40085"/>
                </a:lnTo>
                <a:lnTo>
                  <a:pt x="240672" y="67836"/>
                </a:lnTo>
                <a:lnTo>
                  <a:pt x="268441" y="104067"/>
                </a:lnTo>
                <a:lnTo>
                  <a:pt x="277698" y="154173"/>
                </a:lnTo>
                <a:lnTo>
                  <a:pt x="276522" y="172674"/>
                </a:lnTo>
                <a:lnTo>
                  <a:pt x="259184" y="222009"/>
                </a:lnTo>
                <a:lnTo>
                  <a:pt x="231415" y="248218"/>
                </a:lnTo>
                <a:lnTo>
                  <a:pt x="203645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58" y="302179"/>
                </a:lnTo>
                <a:lnTo>
                  <a:pt x="222158" y="289845"/>
                </a:lnTo>
                <a:lnTo>
                  <a:pt x="239611" y="280402"/>
                </a:lnTo>
                <a:lnTo>
                  <a:pt x="269888" y="256891"/>
                </a:lnTo>
                <a:lnTo>
                  <a:pt x="292933" y="220949"/>
                </a:lnTo>
                <a:lnTo>
                  <a:pt x="306432" y="177202"/>
                </a:lnTo>
                <a:lnTo>
                  <a:pt x="308553" y="154173"/>
                </a:lnTo>
                <a:lnTo>
                  <a:pt x="305275" y="122953"/>
                </a:lnTo>
                <a:lnTo>
                  <a:pt x="296211" y="94046"/>
                </a:lnTo>
                <a:lnTo>
                  <a:pt x="282519" y="67451"/>
                </a:lnTo>
                <a:lnTo>
                  <a:pt x="265356" y="43169"/>
                </a:lnTo>
                <a:lnTo>
                  <a:pt x="247882" y="30834"/>
                </a:lnTo>
                <a:close/>
              </a:path>
              <a:path w="308610" h="438150">
                <a:moveTo>
                  <a:pt x="123421" y="61669"/>
                </a:moveTo>
                <a:lnTo>
                  <a:pt x="98737" y="166506"/>
                </a:lnTo>
                <a:lnTo>
                  <a:pt x="172790" y="172674"/>
                </a:lnTo>
                <a:lnTo>
                  <a:pt x="141934" y="246677"/>
                </a:lnTo>
                <a:lnTo>
                  <a:pt x="222158" y="160340"/>
                </a:lnTo>
                <a:lnTo>
                  <a:pt x="166619" y="141839"/>
                </a:lnTo>
                <a:lnTo>
                  <a:pt x="197474" y="86337"/>
                </a:lnTo>
                <a:lnTo>
                  <a:pt x="123421" y="61669"/>
                </a:lnTo>
                <a:close/>
              </a:path>
              <a:path w="308610" h="438150">
                <a:moveTo>
                  <a:pt x="185132" y="413184"/>
                </a:moveTo>
                <a:lnTo>
                  <a:pt x="117249" y="413184"/>
                </a:lnTo>
                <a:lnTo>
                  <a:pt x="123035" y="422241"/>
                </a:lnTo>
                <a:lnTo>
                  <a:pt x="131135" y="430143"/>
                </a:lnTo>
                <a:lnTo>
                  <a:pt x="141548" y="435731"/>
                </a:lnTo>
                <a:lnTo>
                  <a:pt x="154276" y="437851"/>
                </a:lnTo>
                <a:lnTo>
                  <a:pt x="166908" y="435731"/>
                </a:lnTo>
                <a:lnTo>
                  <a:pt x="176647" y="430143"/>
                </a:lnTo>
                <a:lnTo>
                  <a:pt x="182914" y="422241"/>
                </a:lnTo>
                <a:lnTo>
                  <a:pt x="185132" y="413184"/>
                </a:lnTo>
                <a:close/>
              </a:path>
              <a:path w="308610" h="438150">
                <a:moveTo>
                  <a:pt x="228330" y="382349"/>
                </a:moveTo>
                <a:lnTo>
                  <a:pt x="80223" y="382349"/>
                </a:lnTo>
                <a:lnTo>
                  <a:pt x="67881" y="388516"/>
                </a:lnTo>
                <a:lnTo>
                  <a:pt x="67881" y="394683"/>
                </a:lnTo>
                <a:lnTo>
                  <a:pt x="69906" y="402777"/>
                </a:lnTo>
                <a:lnTo>
                  <a:pt x="74824" y="408558"/>
                </a:lnTo>
                <a:lnTo>
                  <a:pt x="80898" y="412027"/>
                </a:lnTo>
                <a:lnTo>
                  <a:pt x="86395" y="413184"/>
                </a:lnTo>
                <a:lnTo>
                  <a:pt x="228330" y="413184"/>
                </a:lnTo>
                <a:lnTo>
                  <a:pt x="234500" y="407016"/>
                </a:lnTo>
                <a:lnTo>
                  <a:pt x="234500" y="388516"/>
                </a:lnTo>
                <a:lnTo>
                  <a:pt x="228330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1832770" y="4556615"/>
            <a:ext cx="308610" cy="438150"/>
          </a:xfrm>
          <a:custGeom>
            <a:avLst/>
            <a:gdLst/>
            <a:ahLst/>
            <a:cxnLst/>
            <a:rect l="l" t="t" r="r" b="b"/>
            <a:pathLst>
              <a:path w="308609" h="438150">
                <a:moveTo>
                  <a:pt x="154278" y="0"/>
                </a:moveTo>
                <a:lnTo>
                  <a:pt x="94114" y="12334"/>
                </a:lnTo>
                <a:lnTo>
                  <a:pt x="43202" y="43169"/>
                </a:lnTo>
                <a:lnTo>
                  <a:pt x="12342" y="94046"/>
                </a:lnTo>
                <a:lnTo>
                  <a:pt x="0" y="154173"/>
                </a:lnTo>
                <a:lnTo>
                  <a:pt x="1254" y="177202"/>
                </a:lnTo>
                <a:lnTo>
                  <a:pt x="13022" y="220949"/>
                </a:lnTo>
                <a:lnTo>
                  <a:pt x="36064" y="256891"/>
                </a:lnTo>
                <a:lnTo>
                  <a:pt x="68076" y="280402"/>
                </a:lnTo>
                <a:lnTo>
                  <a:pt x="86395" y="289845"/>
                </a:lnTo>
                <a:lnTo>
                  <a:pt x="86395" y="302179"/>
                </a:lnTo>
                <a:lnTo>
                  <a:pt x="78298" y="306804"/>
                </a:lnTo>
                <a:lnTo>
                  <a:pt x="72513" y="311430"/>
                </a:lnTo>
                <a:lnTo>
                  <a:pt x="69040" y="316055"/>
                </a:lnTo>
                <a:lnTo>
                  <a:pt x="67882" y="320680"/>
                </a:lnTo>
                <a:lnTo>
                  <a:pt x="69908" y="326172"/>
                </a:lnTo>
                <a:lnTo>
                  <a:pt x="74826" y="332243"/>
                </a:lnTo>
                <a:lnTo>
                  <a:pt x="80900" y="337157"/>
                </a:lnTo>
                <a:lnTo>
                  <a:pt x="86395" y="339181"/>
                </a:lnTo>
                <a:lnTo>
                  <a:pt x="80900" y="341204"/>
                </a:lnTo>
                <a:lnTo>
                  <a:pt x="74826" y="346119"/>
                </a:lnTo>
                <a:lnTo>
                  <a:pt x="69908" y="352189"/>
                </a:lnTo>
                <a:lnTo>
                  <a:pt x="67882" y="357682"/>
                </a:lnTo>
                <a:lnTo>
                  <a:pt x="69908" y="365776"/>
                </a:lnTo>
                <a:lnTo>
                  <a:pt x="74826" y="371557"/>
                </a:lnTo>
                <a:lnTo>
                  <a:pt x="80900" y="375026"/>
                </a:lnTo>
                <a:lnTo>
                  <a:pt x="86395" y="376182"/>
                </a:lnTo>
                <a:lnTo>
                  <a:pt x="228338" y="376182"/>
                </a:lnTo>
                <a:lnTo>
                  <a:pt x="234505" y="370015"/>
                </a:lnTo>
                <a:lnTo>
                  <a:pt x="234505" y="351514"/>
                </a:lnTo>
                <a:lnTo>
                  <a:pt x="228338" y="339181"/>
                </a:lnTo>
                <a:lnTo>
                  <a:pt x="234505" y="326847"/>
                </a:lnTo>
                <a:lnTo>
                  <a:pt x="234505" y="314513"/>
                </a:lnTo>
                <a:lnTo>
                  <a:pt x="222160" y="302179"/>
                </a:lnTo>
                <a:lnTo>
                  <a:pt x="117252" y="302179"/>
                </a:lnTo>
                <a:lnTo>
                  <a:pt x="117252" y="271344"/>
                </a:lnTo>
                <a:lnTo>
                  <a:pt x="104907" y="265178"/>
                </a:lnTo>
                <a:lnTo>
                  <a:pt x="90156" y="258432"/>
                </a:lnTo>
                <a:lnTo>
                  <a:pt x="74826" y="248218"/>
                </a:lnTo>
                <a:lnTo>
                  <a:pt x="41269" y="207074"/>
                </a:lnTo>
                <a:lnTo>
                  <a:pt x="30857" y="154173"/>
                </a:lnTo>
                <a:lnTo>
                  <a:pt x="33172" y="127675"/>
                </a:lnTo>
                <a:lnTo>
                  <a:pt x="40115" y="104067"/>
                </a:lnTo>
                <a:lnTo>
                  <a:pt x="51685" y="83928"/>
                </a:lnTo>
                <a:lnTo>
                  <a:pt x="67882" y="67836"/>
                </a:lnTo>
                <a:lnTo>
                  <a:pt x="83985" y="51648"/>
                </a:lnTo>
                <a:lnTo>
                  <a:pt x="104138" y="40085"/>
                </a:lnTo>
                <a:lnTo>
                  <a:pt x="127762" y="33147"/>
                </a:lnTo>
                <a:lnTo>
                  <a:pt x="154278" y="30834"/>
                </a:lnTo>
                <a:lnTo>
                  <a:pt x="247888" y="30834"/>
                </a:lnTo>
                <a:lnTo>
                  <a:pt x="241063" y="26017"/>
                </a:lnTo>
                <a:lnTo>
                  <a:pt x="214450" y="12334"/>
                </a:lnTo>
                <a:lnTo>
                  <a:pt x="185522" y="3276"/>
                </a:lnTo>
                <a:lnTo>
                  <a:pt x="154278" y="0"/>
                </a:lnTo>
                <a:close/>
              </a:path>
              <a:path w="308609" h="438150">
                <a:moveTo>
                  <a:pt x="247888" y="30834"/>
                </a:moveTo>
                <a:lnTo>
                  <a:pt x="154278" y="30834"/>
                </a:lnTo>
                <a:lnTo>
                  <a:pt x="177324" y="33147"/>
                </a:lnTo>
                <a:lnTo>
                  <a:pt x="199792" y="40085"/>
                </a:lnTo>
                <a:lnTo>
                  <a:pt x="240673" y="67836"/>
                </a:lnTo>
                <a:lnTo>
                  <a:pt x="268444" y="104067"/>
                </a:lnTo>
                <a:lnTo>
                  <a:pt x="277698" y="154173"/>
                </a:lnTo>
                <a:lnTo>
                  <a:pt x="276523" y="172674"/>
                </a:lnTo>
                <a:lnTo>
                  <a:pt x="259185" y="222009"/>
                </a:lnTo>
                <a:lnTo>
                  <a:pt x="231417" y="248218"/>
                </a:lnTo>
                <a:lnTo>
                  <a:pt x="203648" y="265178"/>
                </a:lnTo>
                <a:lnTo>
                  <a:pt x="191303" y="271344"/>
                </a:lnTo>
                <a:lnTo>
                  <a:pt x="191303" y="302179"/>
                </a:lnTo>
                <a:lnTo>
                  <a:pt x="222160" y="302179"/>
                </a:lnTo>
                <a:lnTo>
                  <a:pt x="222160" y="289845"/>
                </a:lnTo>
                <a:lnTo>
                  <a:pt x="239616" y="280402"/>
                </a:lnTo>
                <a:lnTo>
                  <a:pt x="269895" y="256891"/>
                </a:lnTo>
                <a:lnTo>
                  <a:pt x="292936" y="220949"/>
                </a:lnTo>
                <a:lnTo>
                  <a:pt x="306434" y="177202"/>
                </a:lnTo>
                <a:lnTo>
                  <a:pt x="308556" y="154173"/>
                </a:lnTo>
                <a:lnTo>
                  <a:pt x="305277" y="122953"/>
                </a:lnTo>
                <a:lnTo>
                  <a:pt x="296214" y="94046"/>
                </a:lnTo>
                <a:lnTo>
                  <a:pt x="282524" y="67451"/>
                </a:lnTo>
                <a:lnTo>
                  <a:pt x="265363" y="43169"/>
                </a:lnTo>
                <a:lnTo>
                  <a:pt x="247888" y="30834"/>
                </a:lnTo>
                <a:close/>
              </a:path>
              <a:path w="308609" h="438150">
                <a:moveTo>
                  <a:pt x="123420" y="61669"/>
                </a:moveTo>
                <a:lnTo>
                  <a:pt x="98740" y="166506"/>
                </a:lnTo>
                <a:lnTo>
                  <a:pt x="172790" y="172674"/>
                </a:lnTo>
                <a:lnTo>
                  <a:pt x="141943" y="246677"/>
                </a:lnTo>
                <a:lnTo>
                  <a:pt x="222160" y="160340"/>
                </a:lnTo>
                <a:lnTo>
                  <a:pt x="166623" y="141839"/>
                </a:lnTo>
                <a:lnTo>
                  <a:pt x="197480" y="86337"/>
                </a:lnTo>
                <a:lnTo>
                  <a:pt x="123420" y="61669"/>
                </a:lnTo>
                <a:close/>
              </a:path>
              <a:path w="308609" h="438150">
                <a:moveTo>
                  <a:pt x="185135" y="413184"/>
                </a:moveTo>
                <a:lnTo>
                  <a:pt x="117252" y="413184"/>
                </a:lnTo>
                <a:lnTo>
                  <a:pt x="123036" y="422241"/>
                </a:lnTo>
                <a:lnTo>
                  <a:pt x="131136" y="430143"/>
                </a:lnTo>
                <a:lnTo>
                  <a:pt x="141550" y="435731"/>
                </a:lnTo>
                <a:lnTo>
                  <a:pt x="154278" y="437851"/>
                </a:lnTo>
                <a:lnTo>
                  <a:pt x="166909" y="435731"/>
                </a:lnTo>
                <a:lnTo>
                  <a:pt x="176649" y="430143"/>
                </a:lnTo>
                <a:lnTo>
                  <a:pt x="182917" y="422241"/>
                </a:lnTo>
                <a:lnTo>
                  <a:pt x="185135" y="413184"/>
                </a:lnTo>
                <a:close/>
              </a:path>
              <a:path w="308609" h="438150">
                <a:moveTo>
                  <a:pt x="228338" y="382349"/>
                </a:moveTo>
                <a:lnTo>
                  <a:pt x="80227" y="382349"/>
                </a:lnTo>
                <a:lnTo>
                  <a:pt x="67882" y="388516"/>
                </a:lnTo>
                <a:lnTo>
                  <a:pt x="67882" y="394683"/>
                </a:lnTo>
                <a:lnTo>
                  <a:pt x="69908" y="402777"/>
                </a:lnTo>
                <a:lnTo>
                  <a:pt x="74826" y="408558"/>
                </a:lnTo>
                <a:lnTo>
                  <a:pt x="80900" y="412027"/>
                </a:lnTo>
                <a:lnTo>
                  <a:pt x="86395" y="413184"/>
                </a:lnTo>
                <a:lnTo>
                  <a:pt x="228338" y="413184"/>
                </a:lnTo>
                <a:lnTo>
                  <a:pt x="234505" y="407016"/>
                </a:lnTo>
                <a:lnTo>
                  <a:pt x="234505" y="388516"/>
                </a:lnTo>
                <a:lnTo>
                  <a:pt x="228338" y="382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0175471" y="2887735"/>
            <a:ext cx="742188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class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or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module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have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965B"/>
                </a:solidFill>
                <a:latin typeface="Times New Roman"/>
                <a:cs typeface="Times New Roman"/>
              </a:rPr>
              <a:t>one,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and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only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9">
                <a:solidFill>
                  <a:srgbClr val="35965B"/>
                </a:solidFill>
                <a:latin typeface="Times New Roman"/>
                <a:cs typeface="Times New Roman"/>
              </a:rPr>
              <a:t>one,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reason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to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change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30">
                <a:solidFill>
                  <a:srgbClr val="35965B"/>
                </a:solidFill>
                <a:latin typeface="Times New Roman"/>
                <a:cs typeface="Times New Roman"/>
              </a:rPr>
              <a:t>and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only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one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responsibility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175471" y="3913882"/>
            <a:ext cx="828294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0">
                <a:solidFill>
                  <a:srgbClr val="35965B"/>
                </a:solidFill>
                <a:latin typeface="Times New Roman"/>
                <a:cs typeface="Times New Roman"/>
              </a:rPr>
              <a:t>SRP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one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14">
                <a:solidFill>
                  <a:srgbClr val="35965B"/>
                </a:solidFill>
                <a:latin typeface="Times New Roman"/>
                <a:cs typeface="Times New Roman"/>
              </a:rPr>
              <a:t>of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965B"/>
                </a:solidFill>
                <a:latin typeface="Times New Roman"/>
                <a:cs typeface="Times New Roman"/>
              </a:rPr>
              <a:t>more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5">
                <a:solidFill>
                  <a:srgbClr val="35965B"/>
                </a:solidFill>
                <a:latin typeface="Times New Roman"/>
                <a:cs typeface="Times New Roman"/>
              </a:rPr>
              <a:t>important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concept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in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OO</a:t>
            </a:r>
            <a:r>
              <a:rPr dirty="0" sz="2200" spc="17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design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421567" y="5798641"/>
            <a:ext cx="511873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75">
                <a:latin typeface="Tahoma"/>
                <a:cs typeface="Tahoma"/>
              </a:rPr>
              <a:t>THE</a:t>
            </a:r>
            <a:r>
              <a:rPr dirty="0" sz="2150" spc="-45">
                <a:latin typeface="Tahoma"/>
                <a:cs typeface="Tahoma"/>
              </a:rPr>
              <a:t> </a:t>
            </a:r>
            <a:r>
              <a:rPr dirty="0" sz="2150">
                <a:latin typeface="Tahoma"/>
                <a:cs typeface="Tahoma"/>
              </a:rPr>
              <a:t>SINGLE</a:t>
            </a:r>
            <a:r>
              <a:rPr dirty="0" sz="2150" spc="-45">
                <a:latin typeface="Tahoma"/>
                <a:cs typeface="Tahoma"/>
              </a:rPr>
              <a:t> </a:t>
            </a:r>
            <a:r>
              <a:rPr dirty="0" sz="2150">
                <a:latin typeface="Tahoma"/>
                <a:cs typeface="Tahoma"/>
              </a:rPr>
              <a:t>RESPONSIBILITY</a:t>
            </a:r>
            <a:r>
              <a:rPr dirty="0" sz="2150" spc="-145">
                <a:latin typeface="Tahoma"/>
                <a:cs typeface="Tahoma"/>
              </a:rPr>
              <a:t> </a:t>
            </a:r>
            <a:r>
              <a:rPr dirty="0" sz="2150" spc="-10">
                <a:latin typeface="Tahoma"/>
                <a:cs typeface="Tahoma"/>
              </a:rPr>
              <a:t>PRINCIPLE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552545" y="5631107"/>
            <a:ext cx="1551305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305435" marR="5080" indent="-293370">
              <a:lnSpc>
                <a:spcPct val="102299"/>
              </a:lnSpc>
              <a:spcBef>
                <a:spcPts val="35"/>
              </a:spcBef>
            </a:pPr>
            <a:r>
              <a:rPr dirty="0" sz="2150" spc="114">
                <a:solidFill>
                  <a:srgbClr val="FFFFFF"/>
                </a:solidFill>
                <a:latin typeface="Tahoma"/>
                <a:cs typeface="Tahoma"/>
              </a:rPr>
              <a:t>SHOULD</a:t>
            </a:r>
            <a:r>
              <a:rPr dirty="0" sz="21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4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dirty="0" sz="2150" spc="50">
                <a:solidFill>
                  <a:srgbClr val="FFFFFF"/>
                </a:solidFill>
                <a:latin typeface="Tahoma"/>
                <a:cs typeface="Tahoma"/>
              </a:rPr>
              <a:t>SMALL!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48454" y="7515866"/>
            <a:ext cx="7020559" cy="10560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first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rule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that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they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small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second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0">
                <a:solidFill>
                  <a:srgbClr val="35965B"/>
                </a:solidFill>
                <a:latin typeface="Times New Roman"/>
                <a:cs typeface="Times New Roman"/>
              </a:rPr>
              <a:t>rule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is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that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they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should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15">
                <a:solidFill>
                  <a:srgbClr val="35965B"/>
                </a:solidFill>
                <a:latin typeface="Times New Roman"/>
                <a:cs typeface="Times New Roman"/>
              </a:rPr>
              <a:t>be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smaller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507365" algn="l"/>
              </a:tabLst>
            </a:pP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	</a:t>
            </a:r>
            <a:r>
              <a:rPr dirty="0" sz="2200" spc="355">
                <a:solidFill>
                  <a:srgbClr val="35965B"/>
                </a:solidFill>
                <a:latin typeface="Times New Roman"/>
                <a:cs typeface="Times New Roman"/>
              </a:rPr>
              <a:t>than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50">
                <a:solidFill>
                  <a:srgbClr val="35965B"/>
                </a:solidFill>
                <a:latin typeface="Times New Roman"/>
                <a:cs typeface="Times New Roman"/>
              </a:rPr>
              <a:t>that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26023" y="2332778"/>
            <a:ext cx="8175625" cy="17367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5">
                <a:solidFill>
                  <a:srgbClr val="35965B"/>
                </a:solidFill>
                <a:latin typeface="Times New Roman"/>
                <a:cs typeface="Times New Roman"/>
              </a:rPr>
              <a:t>public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static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20">
                <a:solidFill>
                  <a:srgbClr val="35965B"/>
                </a:solidFill>
                <a:latin typeface="Times New Roman"/>
                <a:cs typeface="Times New Roman"/>
              </a:rPr>
              <a:t>constants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64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private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85">
                <a:solidFill>
                  <a:srgbClr val="35965B"/>
                </a:solidFill>
                <a:latin typeface="Times New Roman"/>
                <a:cs typeface="Times New Roman"/>
              </a:rPr>
              <a:t>static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variables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20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private</a:t>
            </a:r>
            <a:r>
              <a:rPr dirty="0" sz="2200" spc="20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instance</a:t>
            </a:r>
            <a:r>
              <a:rPr dirty="0" sz="2200" spc="204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variables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5">
                <a:solidFill>
                  <a:srgbClr val="35965B"/>
                </a:solidFill>
                <a:latin typeface="Times New Roman"/>
                <a:cs typeface="Times New Roman"/>
              </a:rPr>
              <a:t>public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functions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05">
                <a:solidFill>
                  <a:srgbClr val="35965B"/>
                </a:solidFill>
                <a:latin typeface="Times New Roman"/>
                <a:cs typeface="Times New Roman"/>
              </a:rPr>
              <a:t>private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0">
                <a:solidFill>
                  <a:srgbClr val="35965B"/>
                </a:solidFill>
                <a:latin typeface="Times New Roman"/>
                <a:cs typeface="Times New Roman"/>
              </a:rPr>
              <a:t>utilities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35">
                <a:solidFill>
                  <a:srgbClr val="35965B"/>
                </a:solidFill>
                <a:latin typeface="Times New Roman"/>
                <a:cs typeface="Times New Roman"/>
              </a:rPr>
              <a:t>called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5">
                <a:solidFill>
                  <a:srgbClr val="35965B"/>
                </a:solidFill>
                <a:latin typeface="Times New Roman"/>
                <a:cs typeface="Times New Roman"/>
              </a:rPr>
              <a:t>by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0">
                <a:solidFill>
                  <a:srgbClr val="35965B"/>
                </a:solidFill>
                <a:latin typeface="Times New Roman"/>
                <a:cs typeface="Times New Roman"/>
              </a:rPr>
              <a:t>a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25">
                <a:solidFill>
                  <a:srgbClr val="35965B"/>
                </a:solidFill>
                <a:latin typeface="Times New Roman"/>
                <a:cs typeface="Times New Roman"/>
              </a:rPr>
              <a:t>public</a:t>
            </a:r>
            <a:r>
              <a:rPr dirty="0" sz="2200" spc="19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function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right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after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986813" y="5798641"/>
            <a:ext cx="143954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70">
                <a:solidFill>
                  <a:srgbClr val="FFFFFF"/>
                </a:solidFill>
                <a:latin typeface="Tahoma"/>
                <a:cs typeface="Tahoma"/>
              </a:rPr>
              <a:t>COHESION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4615126" y="7515866"/>
            <a:ext cx="4969510" cy="7105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315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95">
                <a:solidFill>
                  <a:srgbClr val="35965B"/>
                </a:solidFill>
                <a:latin typeface="Times New Roman"/>
                <a:cs typeface="Times New Roman"/>
              </a:rPr>
              <a:t>maintaining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0">
                <a:solidFill>
                  <a:srgbClr val="35965B"/>
                </a:solidFill>
                <a:latin typeface="Times New Roman"/>
                <a:cs typeface="Times New Roman"/>
              </a:rPr>
              <a:t>cohesion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310">
                <a:solidFill>
                  <a:srgbClr val="35965B"/>
                </a:solidFill>
                <a:latin typeface="Times New Roman"/>
                <a:cs typeface="Times New Roman"/>
              </a:rPr>
              <a:t>results</a:t>
            </a:r>
            <a:r>
              <a:rPr dirty="0" sz="2200" spc="185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54">
                <a:solidFill>
                  <a:srgbClr val="35965B"/>
                </a:solidFill>
                <a:latin typeface="Times New Roman"/>
                <a:cs typeface="Times New Roman"/>
              </a:rPr>
              <a:t>in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424815" algn="l"/>
              </a:tabLst>
            </a:pPr>
            <a:r>
              <a:rPr dirty="0" sz="2200" spc="290">
                <a:solidFill>
                  <a:srgbClr val="35965B"/>
                </a:solidFill>
                <a:latin typeface="Times New Roman"/>
                <a:cs typeface="Times New Roman"/>
              </a:rPr>
              <a:t>//</a:t>
            </a:r>
            <a:r>
              <a:rPr dirty="0" sz="2200">
                <a:solidFill>
                  <a:srgbClr val="35965B"/>
                </a:solidFill>
                <a:latin typeface="Times New Roman"/>
                <a:cs typeface="Times New Roman"/>
              </a:rPr>
              <a:t>	</a:t>
            </a:r>
            <a:r>
              <a:rPr dirty="0" sz="2200" spc="345">
                <a:solidFill>
                  <a:srgbClr val="35965B"/>
                </a:solidFill>
                <a:latin typeface="Times New Roman"/>
                <a:cs typeface="Times New Roman"/>
              </a:rPr>
              <a:t>many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65">
                <a:solidFill>
                  <a:srgbClr val="35965B"/>
                </a:solidFill>
                <a:latin typeface="Times New Roman"/>
                <a:cs typeface="Times New Roman"/>
              </a:rPr>
              <a:t>small</a:t>
            </a:r>
            <a:r>
              <a:rPr dirty="0" sz="2200" spc="190">
                <a:solidFill>
                  <a:srgbClr val="35965B"/>
                </a:solidFill>
                <a:latin typeface="Times New Roman"/>
                <a:cs typeface="Times New Roman"/>
              </a:rPr>
              <a:t> </a:t>
            </a:r>
            <a:r>
              <a:rPr dirty="0" sz="2200" spc="275">
                <a:solidFill>
                  <a:srgbClr val="35965B"/>
                </a:solidFill>
                <a:latin typeface="Times New Roman"/>
                <a:cs typeface="Times New Roman"/>
              </a:rPr>
              <a:t>classes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31786" y="102480"/>
            <a:ext cx="3721735" cy="12820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"/>
              <a:t>CLASS: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-1591"/>
            <a:ext cx="20104100" cy="11311890"/>
            <a:chOff x="0" y="-1591"/>
            <a:chExt cx="20104100" cy="113118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346001" y="-1591"/>
              <a:ext cx="9412605" cy="11311890"/>
            </a:xfrm>
            <a:custGeom>
              <a:avLst/>
              <a:gdLst/>
              <a:ahLst/>
              <a:cxnLst/>
              <a:rect l="l" t="t" r="r" b="b"/>
              <a:pathLst>
                <a:path w="9412605" h="11311890">
                  <a:moveTo>
                    <a:pt x="0" y="0"/>
                  </a:moveTo>
                  <a:lnTo>
                    <a:pt x="9412093" y="0"/>
                  </a:lnTo>
                  <a:lnTo>
                    <a:pt x="9412093" y="11311744"/>
                  </a:lnTo>
                  <a:lnTo>
                    <a:pt x="0" y="11311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100F">
                <a:alpha val="7548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454351" y="2199492"/>
              <a:ext cx="5193030" cy="2318385"/>
            </a:xfrm>
            <a:custGeom>
              <a:avLst/>
              <a:gdLst/>
              <a:ahLst/>
              <a:cxnLst/>
              <a:rect l="l" t="t" r="r" b="b"/>
              <a:pathLst>
                <a:path w="5193030" h="2318385">
                  <a:moveTo>
                    <a:pt x="996070" y="2318391"/>
                  </a:moveTo>
                  <a:lnTo>
                    <a:pt x="0" y="0"/>
                  </a:lnTo>
                  <a:lnTo>
                    <a:pt x="5192721" y="880611"/>
                  </a:lnTo>
                  <a:lnTo>
                    <a:pt x="4042926" y="2242307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87056" y="2144301"/>
            <a:ext cx="4065904" cy="3237865"/>
          </a:xfrm>
          <a:prstGeom prst="rect"/>
        </p:spPr>
        <p:txBody>
          <a:bodyPr wrap="square" lIns="0" tIns="220980" rIns="0" bIns="0" rtlCol="0" vert="horz">
            <a:spAutoFit/>
          </a:bodyPr>
          <a:lstStyle/>
          <a:p>
            <a:pPr marL="577850">
              <a:lnSpc>
                <a:spcPct val="100000"/>
              </a:lnSpc>
              <a:spcBef>
                <a:spcPts val="1740"/>
              </a:spcBef>
            </a:pPr>
            <a:r>
              <a:rPr dirty="0" sz="14850" spc="1939" b="0">
                <a:solidFill>
                  <a:srgbClr val="C9C3BA"/>
                </a:solidFill>
                <a:latin typeface="Tahoma"/>
                <a:cs typeface="Tahoma"/>
              </a:rPr>
              <a:t>1</a:t>
            </a:r>
            <a:r>
              <a:rPr dirty="0" sz="14850" spc="459" b="0">
                <a:solidFill>
                  <a:srgbClr val="C9C3BA"/>
                </a:solidFill>
                <a:latin typeface="Tahoma"/>
                <a:cs typeface="Tahoma"/>
              </a:rPr>
              <a:t>0</a:t>
            </a:r>
            <a:endParaRPr sz="14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4450" spc="580" b="0">
                <a:solidFill>
                  <a:srgbClr val="C9C3BA"/>
                </a:solidFill>
                <a:latin typeface="Tahoma"/>
                <a:cs typeface="Tahoma"/>
              </a:rPr>
              <a:t>CLEAN</a:t>
            </a:r>
            <a:r>
              <a:rPr dirty="0" sz="4450" spc="650" b="0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4450" spc="570" b="0">
                <a:solidFill>
                  <a:srgbClr val="C9C3BA"/>
                </a:solidFill>
                <a:latin typeface="Tahoma"/>
                <a:cs typeface="Tahoma"/>
              </a:rPr>
              <a:t>CODE</a:t>
            </a:r>
            <a:endParaRPr sz="445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338106" y="674639"/>
            <a:ext cx="5427980" cy="6297930"/>
            <a:chOff x="7338106" y="674639"/>
            <a:chExt cx="5427980" cy="6297930"/>
          </a:xfrm>
        </p:grpSpPr>
        <p:sp>
          <p:nvSpPr>
            <p:cNvPr id="9" name="object 9" descr=""/>
            <p:cNvSpPr/>
            <p:nvPr/>
          </p:nvSpPr>
          <p:spPr>
            <a:xfrm>
              <a:off x="8943254" y="5495620"/>
              <a:ext cx="1816100" cy="1471930"/>
            </a:xfrm>
            <a:custGeom>
              <a:avLst/>
              <a:gdLst/>
              <a:ahLst/>
              <a:cxnLst/>
              <a:rect l="l" t="t" r="r" b="b"/>
              <a:pathLst>
                <a:path w="1816100" h="1471929">
                  <a:moveTo>
                    <a:pt x="0" y="0"/>
                  </a:moveTo>
                  <a:lnTo>
                    <a:pt x="611074" y="1471568"/>
                  </a:lnTo>
                  <a:lnTo>
                    <a:pt x="1815714" y="3519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532113" y="679874"/>
              <a:ext cx="3211830" cy="3363595"/>
            </a:xfrm>
            <a:custGeom>
              <a:avLst/>
              <a:gdLst/>
              <a:ahLst/>
              <a:cxnLst/>
              <a:rect l="l" t="t" r="r" b="b"/>
              <a:pathLst>
                <a:path w="3211829" h="3363595">
                  <a:moveTo>
                    <a:pt x="0" y="3006043"/>
                  </a:moveTo>
                  <a:lnTo>
                    <a:pt x="1520896" y="0"/>
                  </a:lnTo>
                  <a:lnTo>
                    <a:pt x="3211392" y="3363011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343341" y="4965653"/>
              <a:ext cx="5417820" cy="1075690"/>
            </a:xfrm>
            <a:custGeom>
              <a:avLst/>
              <a:gdLst/>
              <a:ahLst/>
              <a:cxnLst/>
              <a:rect l="l" t="t" r="r" b="b"/>
              <a:pathLst>
                <a:path w="5417820" h="1075689">
                  <a:moveTo>
                    <a:pt x="531233" y="0"/>
                  </a:moveTo>
                  <a:lnTo>
                    <a:pt x="0" y="1075229"/>
                  </a:lnTo>
                  <a:lnTo>
                    <a:pt x="5417471" y="1075229"/>
                  </a:lnTo>
                  <a:lnTo>
                    <a:pt x="4963691" y="142886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097031" y="8196474"/>
            <a:ext cx="5549265" cy="8426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350" spc="-24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350" spc="-4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23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5350" spc="-4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24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350" spc="-4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47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5350" spc="-5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12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5350" spc="-4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24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350" spc="-4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5350" spc="-4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4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5350" spc="-4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24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350" spc="-4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350" spc="-385" b="1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sz="5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8999" y="5654278"/>
            <a:ext cx="2351471" cy="2879493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042074" y="2709260"/>
            <a:ext cx="8736965" cy="7510780"/>
            <a:chOff x="7042074" y="2709260"/>
            <a:chExt cx="8736965" cy="751078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6542" y="5578912"/>
              <a:ext cx="1808855" cy="223236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2074" y="2709260"/>
              <a:ext cx="5209520" cy="64213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9542" y="6777234"/>
              <a:ext cx="2789066" cy="344234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967827" y="7070587"/>
              <a:ext cx="455930" cy="0"/>
            </a:xfrm>
            <a:custGeom>
              <a:avLst/>
              <a:gdLst/>
              <a:ahLst/>
              <a:cxnLst/>
              <a:rect l="l" t="t" r="r" b="b"/>
              <a:pathLst>
                <a:path w="455930" h="0">
                  <a:moveTo>
                    <a:pt x="0" y="0"/>
                  </a:moveTo>
                  <a:lnTo>
                    <a:pt x="455535" y="0"/>
                  </a:lnTo>
                </a:path>
              </a:pathLst>
            </a:custGeom>
            <a:ln w="10470">
              <a:solidFill>
                <a:srgbClr val="6663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253122" y="7066534"/>
              <a:ext cx="722630" cy="1849755"/>
            </a:xfrm>
            <a:custGeom>
              <a:avLst/>
              <a:gdLst/>
              <a:ahLst/>
              <a:cxnLst/>
              <a:rect l="l" t="t" r="r" b="b"/>
              <a:pathLst>
                <a:path w="722630" h="1849754">
                  <a:moveTo>
                    <a:pt x="712807" y="0"/>
                  </a:moveTo>
                  <a:lnTo>
                    <a:pt x="0" y="1845861"/>
                  </a:lnTo>
                  <a:lnTo>
                    <a:pt x="9767" y="1849633"/>
                  </a:lnTo>
                  <a:lnTo>
                    <a:pt x="722575" y="3772"/>
                  </a:lnTo>
                  <a:lnTo>
                    <a:pt x="712807" y="0"/>
                  </a:lnTo>
                  <a:close/>
                </a:path>
              </a:pathLst>
            </a:custGeom>
            <a:solidFill>
              <a:srgbClr val="6663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290590" y="1243806"/>
            <a:ext cx="5466715" cy="9055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50" spc="-345"/>
              <a:t>SIMPLE</a:t>
            </a:r>
            <a:r>
              <a:rPr dirty="0" sz="5750" spc="-265"/>
              <a:t> </a:t>
            </a:r>
            <a:r>
              <a:rPr dirty="0" sz="5750" spc="-340"/>
              <a:t>DESIGN</a:t>
            </a:r>
            <a:endParaRPr sz="5750"/>
          </a:p>
        </p:txBody>
      </p:sp>
      <p:sp>
        <p:nvSpPr>
          <p:cNvPr id="10" name="object 10" descr=""/>
          <p:cNvSpPr/>
          <p:nvPr/>
        </p:nvSpPr>
        <p:spPr>
          <a:xfrm>
            <a:off x="12155054" y="1350744"/>
            <a:ext cx="7951470" cy="0"/>
          </a:xfrm>
          <a:custGeom>
            <a:avLst/>
            <a:gdLst/>
            <a:ahLst/>
            <a:cxnLst/>
            <a:rect l="l" t="t" r="r" b="b"/>
            <a:pathLst>
              <a:path w="7951469" h="0">
                <a:moveTo>
                  <a:pt x="0" y="0"/>
                </a:moveTo>
                <a:lnTo>
                  <a:pt x="7951011" y="0"/>
                </a:lnTo>
              </a:path>
            </a:pathLst>
          </a:custGeom>
          <a:ln w="10470">
            <a:solidFill>
              <a:srgbClr val="89847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4763897" y="5860749"/>
            <a:ext cx="901065" cy="1339215"/>
            <a:chOff x="4763897" y="5860749"/>
            <a:chExt cx="901065" cy="1339215"/>
          </a:xfrm>
        </p:grpSpPr>
        <p:sp>
          <p:nvSpPr>
            <p:cNvPr id="12" name="object 12" descr=""/>
            <p:cNvSpPr/>
            <p:nvPr/>
          </p:nvSpPr>
          <p:spPr>
            <a:xfrm>
              <a:off x="4763897" y="5865984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 h="0">
                  <a:moveTo>
                    <a:pt x="360722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6663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117398" y="5862311"/>
              <a:ext cx="547370" cy="1337310"/>
            </a:xfrm>
            <a:custGeom>
              <a:avLst/>
              <a:gdLst/>
              <a:ahLst/>
              <a:cxnLst/>
              <a:rect l="l" t="t" r="r" b="b"/>
              <a:pathLst>
                <a:path w="547370" h="1337309">
                  <a:moveTo>
                    <a:pt x="9711" y="0"/>
                  </a:moveTo>
                  <a:lnTo>
                    <a:pt x="547179" y="1333250"/>
                  </a:lnTo>
                  <a:lnTo>
                    <a:pt x="537467" y="1337165"/>
                  </a:lnTo>
                  <a:lnTo>
                    <a:pt x="0" y="3914"/>
                  </a:lnTo>
                  <a:lnTo>
                    <a:pt x="9711" y="0"/>
                  </a:lnTo>
                  <a:close/>
                </a:path>
              </a:pathLst>
            </a:custGeom>
            <a:solidFill>
              <a:srgbClr val="6663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825717" y="4772494"/>
            <a:ext cx="3389629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865120" algn="l"/>
              </a:tabLst>
            </a:pPr>
            <a:r>
              <a:rPr dirty="0" sz="2150" spc="80">
                <a:latin typeface="Tahoma"/>
                <a:cs typeface="Tahoma"/>
              </a:rPr>
              <a:t>RUNS</a:t>
            </a:r>
            <a:r>
              <a:rPr dirty="0" sz="2150" spc="-200">
                <a:latin typeface="Tahoma"/>
                <a:cs typeface="Tahoma"/>
              </a:rPr>
              <a:t> </a:t>
            </a:r>
            <a:r>
              <a:rPr dirty="0" sz="2150" spc="75">
                <a:latin typeface="Tahoma"/>
                <a:cs typeface="Tahoma"/>
              </a:rPr>
              <a:t>ALL</a:t>
            </a:r>
            <a:r>
              <a:rPr dirty="0" sz="2150" spc="-250">
                <a:latin typeface="Tahoma"/>
                <a:cs typeface="Tahoma"/>
              </a:rPr>
              <a:t> </a:t>
            </a:r>
            <a:r>
              <a:rPr dirty="0" sz="2150" spc="75">
                <a:latin typeface="Tahoma"/>
                <a:cs typeface="Tahoma"/>
              </a:rPr>
              <a:t>THE</a:t>
            </a:r>
            <a:r>
              <a:rPr dirty="0" sz="2150" spc="-190">
                <a:latin typeface="Tahoma"/>
                <a:cs typeface="Tahoma"/>
              </a:rPr>
              <a:t> </a:t>
            </a:r>
            <a:r>
              <a:rPr dirty="0" sz="2150" spc="-10">
                <a:latin typeface="Tahoma"/>
                <a:cs typeface="Tahoma"/>
              </a:rPr>
              <a:t>TESTS</a:t>
            </a:r>
            <a:r>
              <a:rPr dirty="0" sz="2150">
                <a:latin typeface="Tahoma"/>
                <a:cs typeface="Tahoma"/>
              </a:rPr>
              <a:t>	</a:t>
            </a:r>
            <a:r>
              <a:rPr dirty="0" baseline="-7575" sz="9900" spc="247">
                <a:latin typeface="Tahoma"/>
                <a:cs typeface="Tahoma"/>
              </a:rPr>
              <a:t>1</a:t>
            </a:r>
            <a:endParaRPr baseline="-7575" sz="99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981608" y="6112767"/>
            <a:ext cx="511809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600" spc="220">
                <a:latin typeface="Tahoma"/>
                <a:cs typeface="Tahoma"/>
              </a:rPr>
              <a:t>4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526094" y="6290772"/>
            <a:ext cx="2391410" cy="68770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79705" marR="5080" indent="-167640">
              <a:lnSpc>
                <a:spcPct val="102299"/>
              </a:lnSpc>
              <a:spcBef>
                <a:spcPts val="35"/>
              </a:spcBef>
            </a:pPr>
            <a:r>
              <a:rPr dirty="0" sz="2150" spc="90">
                <a:latin typeface="Tahoma"/>
                <a:cs typeface="Tahoma"/>
              </a:rPr>
              <a:t>MINIMAL</a:t>
            </a:r>
            <a:r>
              <a:rPr dirty="0" sz="2150" spc="-165">
                <a:latin typeface="Tahoma"/>
                <a:cs typeface="Tahoma"/>
              </a:rPr>
              <a:t> </a:t>
            </a:r>
            <a:r>
              <a:rPr dirty="0" sz="2150" spc="-10">
                <a:latin typeface="Tahoma"/>
                <a:cs typeface="Tahoma"/>
              </a:rPr>
              <a:t>CLASSES </a:t>
            </a:r>
            <a:r>
              <a:rPr dirty="0" sz="2150" spc="175">
                <a:latin typeface="Tahoma"/>
                <a:cs typeface="Tahoma"/>
              </a:rPr>
              <a:t>AND</a:t>
            </a:r>
            <a:r>
              <a:rPr dirty="0" sz="2150" spc="-135">
                <a:latin typeface="Tahoma"/>
                <a:cs typeface="Tahoma"/>
              </a:rPr>
              <a:t> </a:t>
            </a:r>
            <a:r>
              <a:rPr dirty="0" sz="2150" spc="110">
                <a:latin typeface="Tahoma"/>
                <a:cs typeface="Tahoma"/>
              </a:rPr>
              <a:t>METHODS</a:t>
            </a:r>
            <a:endParaRPr sz="215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8261172" y="3704198"/>
            <a:ext cx="5141595" cy="3348354"/>
            <a:chOff x="8261172" y="3704198"/>
            <a:chExt cx="5141595" cy="3348354"/>
          </a:xfrm>
        </p:grpSpPr>
        <p:sp>
          <p:nvSpPr>
            <p:cNvPr id="18" name="object 18" descr=""/>
            <p:cNvSpPr/>
            <p:nvPr/>
          </p:nvSpPr>
          <p:spPr>
            <a:xfrm>
              <a:off x="12946946" y="5206770"/>
              <a:ext cx="455930" cy="0"/>
            </a:xfrm>
            <a:custGeom>
              <a:avLst/>
              <a:gdLst/>
              <a:ahLst/>
              <a:cxnLst/>
              <a:rect l="l" t="t" r="r" b="b"/>
              <a:pathLst>
                <a:path w="455930" h="0">
                  <a:moveTo>
                    <a:pt x="0" y="0"/>
                  </a:moveTo>
                  <a:lnTo>
                    <a:pt x="455535" y="0"/>
                  </a:lnTo>
                </a:path>
              </a:pathLst>
            </a:custGeom>
            <a:ln w="10470">
              <a:solidFill>
                <a:srgbClr val="6663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232240" y="5202716"/>
              <a:ext cx="722630" cy="1849755"/>
            </a:xfrm>
            <a:custGeom>
              <a:avLst/>
              <a:gdLst/>
              <a:ahLst/>
              <a:cxnLst/>
              <a:rect l="l" t="t" r="r" b="b"/>
              <a:pathLst>
                <a:path w="722629" h="1849754">
                  <a:moveTo>
                    <a:pt x="712807" y="0"/>
                  </a:moveTo>
                  <a:lnTo>
                    <a:pt x="0" y="1845861"/>
                  </a:lnTo>
                  <a:lnTo>
                    <a:pt x="9767" y="1849633"/>
                  </a:lnTo>
                  <a:lnTo>
                    <a:pt x="722575" y="3772"/>
                  </a:lnTo>
                  <a:lnTo>
                    <a:pt x="712807" y="0"/>
                  </a:lnTo>
                  <a:close/>
                </a:path>
              </a:pathLst>
            </a:custGeom>
            <a:solidFill>
              <a:srgbClr val="6663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261172" y="3709433"/>
              <a:ext cx="455930" cy="0"/>
            </a:xfrm>
            <a:custGeom>
              <a:avLst/>
              <a:gdLst/>
              <a:ahLst/>
              <a:cxnLst/>
              <a:rect l="l" t="t" r="r" b="b"/>
              <a:pathLst>
                <a:path w="455929" h="0">
                  <a:moveTo>
                    <a:pt x="455535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6663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708826" y="3705409"/>
              <a:ext cx="1023619" cy="2677160"/>
            </a:xfrm>
            <a:custGeom>
              <a:avLst/>
              <a:gdLst/>
              <a:ahLst/>
              <a:cxnLst/>
              <a:rect l="l" t="t" r="r" b="b"/>
              <a:pathLst>
                <a:path w="1023620" h="2677160">
                  <a:moveTo>
                    <a:pt x="9790" y="0"/>
                  </a:moveTo>
                  <a:lnTo>
                    <a:pt x="1023268" y="2672979"/>
                  </a:lnTo>
                  <a:lnTo>
                    <a:pt x="1013477" y="2676692"/>
                  </a:lnTo>
                  <a:lnTo>
                    <a:pt x="0" y="3712"/>
                  </a:lnTo>
                  <a:lnTo>
                    <a:pt x="9790" y="0"/>
                  </a:lnTo>
                  <a:close/>
                </a:path>
              </a:pathLst>
            </a:custGeom>
            <a:solidFill>
              <a:srgbClr val="6663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2882972" y="4029061"/>
            <a:ext cx="219710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4730" sz="9900" spc="322">
                <a:latin typeface="Tahoma"/>
                <a:cs typeface="Tahoma"/>
              </a:rPr>
              <a:t>3</a:t>
            </a:r>
            <a:r>
              <a:rPr dirty="0" baseline="-14730" sz="9900" spc="-2032">
                <a:latin typeface="Tahoma"/>
                <a:cs typeface="Tahoma"/>
              </a:rPr>
              <a:t> </a:t>
            </a:r>
            <a:r>
              <a:rPr dirty="0" sz="2150" spc="-10">
                <a:latin typeface="Tahoma"/>
                <a:cs typeface="Tahoma"/>
              </a:rPr>
              <a:t>EXPRESSIVE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762770" y="2521254"/>
            <a:ext cx="3012440" cy="1030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487930" algn="l"/>
              </a:tabLst>
            </a:pPr>
            <a:r>
              <a:rPr dirty="0" sz="2150" spc="195">
                <a:latin typeface="Tahoma"/>
                <a:cs typeface="Tahoma"/>
              </a:rPr>
              <a:t>NO</a:t>
            </a:r>
            <a:r>
              <a:rPr dirty="0" sz="2150" spc="-130">
                <a:latin typeface="Tahoma"/>
                <a:cs typeface="Tahoma"/>
              </a:rPr>
              <a:t> </a:t>
            </a:r>
            <a:r>
              <a:rPr dirty="0" sz="2150" spc="45">
                <a:latin typeface="Tahoma"/>
                <a:cs typeface="Tahoma"/>
              </a:rPr>
              <a:t>DUPLICATION</a:t>
            </a:r>
            <a:r>
              <a:rPr dirty="0" sz="2150">
                <a:latin typeface="Tahoma"/>
                <a:cs typeface="Tahoma"/>
              </a:rPr>
              <a:t>	</a:t>
            </a:r>
            <a:r>
              <a:rPr dirty="0" baseline="-14730" sz="9900" spc="247">
                <a:latin typeface="Tahoma"/>
                <a:cs typeface="Tahoma"/>
              </a:rPr>
              <a:t>2</a:t>
            </a:r>
            <a:endParaRPr baseline="-14730" sz="9900">
              <a:latin typeface="Tahoma"/>
              <a:cs typeface="Tahom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2259178" y="772616"/>
            <a:ext cx="5939155" cy="490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b="1">
                <a:solidFill>
                  <a:srgbClr val="C9C3BA"/>
                </a:solidFill>
                <a:latin typeface="Tahoma"/>
                <a:cs typeface="Tahoma"/>
              </a:rPr>
              <a:t>KENT</a:t>
            </a:r>
            <a:r>
              <a:rPr dirty="0" sz="3050" spc="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C9C3BA"/>
                </a:solidFill>
                <a:latin typeface="Tahoma"/>
                <a:cs typeface="Tahoma"/>
              </a:rPr>
              <a:t>BECK’S</a:t>
            </a:r>
            <a:r>
              <a:rPr dirty="0" sz="3050" spc="16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C9C3BA"/>
                </a:solidFill>
                <a:latin typeface="Tahoma"/>
                <a:cs typeface="Tahoma"/>
              </a:rPr>
              <a:t>FOUR</a:t>
            </a:r>
            <a:r>
              <a:rPr dirty="0" sz="3050" spc="16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C9C3BA"/>
                </a:solidFill>
                <a:latin typeface="Tahoma"/>
                <a:cs typeface="Tahoma"/>
              </a:rPr>
              <a:t>RULES</a:t>
            </a:r>
            <a:r>
              <a:rPr dirty="0" sz="3050" spc="15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3050" spc="145" b="1">
                <a:solidFill>
                  <a:srgbClr val="C9C3BA"/>
                </a:solidFill>
                <a:latin typeface="Tahoma"/>
                <a:cs typeface="Tahoma"/>
              </a:rPr>
              <a:t>OF</a:t>
            </a:r>
            <a:endParaRPr sz="3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9386" y="0"/>
            <a:ext cx="8554713" cy="1130855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785885" y="7858693"/>
            <a:ext cx="100965" cy="3395345"/>
            <a:chOff x="6785885" y="7858693"/>
            <a:chExt cx="100965" cy="3395345"/>
          </a:xfrm>
        </p:grpSpPr>
        <p:sp>
          <p:nvSpPr>
            <p:cNvPr id="4" name="object 4" descr=""/>
            <p:cNvSpPr/>
            <p:nvPr/>
          </p:nvSpPr>
          <p:spPr>
            <a:xfrm>
              <a:off x="6836146" y="7943191"/>
              <a:ext cx="0" cy="3310890"/>
            </a:xfrm>
            <a:custGeom>
              <a:avLst/>
              <a:gdLst/>
              <a:ahLst/>
              <a:cxnLst/>
              <a:rect l="l" t="t" r="r" b="b"/>
              <a:pathLst>
                <a:path w="0" h="3310890">
                  <a:moveTo>
                    <a:pt x="0" y="0"/>
                  </a:moveTo>
                  <a:lnTo>
                    <a:pt x="0" y="10470"/>
                  </a:lnTo>
                  <a:lnTo>
                    <a:pt x="0" y="331047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785885" y="78586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50260" y="0"/>
                  </a:moveTo>
                  <a:lnTo>
                    <a:pt x="0" y="50260"/>
                  </a:lnTo>
                  <a:lnTo>
                    <a:pt x="50260" y="100520"/>
                  </a:lnTo>
                  <a:lnTo>
                    <a:pt x="100520" y="5026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112767" y="5578752"/>
            <a:ext cx="133731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185" b="1">
                <a:solidFill>
                  <a:srgbClr val="89847F"/>
                </a:solidFill>
                <a:latin typeface="Tahoma"/>
                <a:cs typeface="Tahoma"/>
              </a:rPr>
              <a:t>E</a:t>
            </a:r>
            <a:r>
              <a:rPr dirty="0" sz="4100" spc="-380" b="1">
                <a:solidFill>
                  <a:srgbClr val="89847F"/>
                </a:solidFill>
                <a:latin typeface="Tahoma"/>
                <a:cs typeface="Tahoma"/>
              </a:rPr>
              <a:t> </a:t>
            </a:r>
            <a:r>
              <a:rPr dirty="0" sz="4100" b="1">
                <a:solidFill>
                  <a:srgbClr val="89847F"/>
                </a:solidFill>
                <a:latin typeface="Tahoma"/>
                <a:cs typeface="Tahoma"/>
              </a:rPr>
              <a:t>N</a:t>
            </a:r>
            <a:r>
              <a:rPr dirty="0" sz="4100" spc="-375" b="1">
                <a:solidFill>
                  <a:srgbClr val="89847F"/>
                </a:solidFill>
                <a:latin typeface="Tahoma"/>
                <a:cs typeface="Tahoma"/>
              </a:rPr>
              <a:t> </a:t>
            </a:r>
            <a:r>
              <a:rPr dirty="0" sz="4100" spc="-50" b="1">
                <a:solidFill>
                  <a:srgbClr val="89847F"/>
                </a:solidFill>
                <a:latin typeface="Tahoma"/>
                <a:cs typeface="Tahoma"/>
              </a:rPr>
              <a:t>D</a:t>
            </a:r>
            <a:endParaRPr sz="41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785885" y="1979027"/>
            <a:ext cx="100965" cy="1107440"/>
            <a:chOff x="6785885" y="1979027"/>
            <a:chExt cx="100965" cy="1107440"/>
          </a:xfrm>
        </p:grpSpPr>
        <p:sp>
          <p:nvSpPr>
            <p:cNvPr id="8" name="object 8" descr=""/>
            <p:cNvSpPr/>
            <p:nvPr/>
          </p:nvSpPr>
          <p:spPr>
            <a:xfrm>
              <a:off x="6836146" y="2052323"/>
              <a:ext cx="0" cy="944244"/>
            </a:xfrm>
            <a:custGeom>
              <a:avLst/>
              <a:gdLst/>
              <a:ahLst/>
              <a:cxnLst/>
              <a:rect l="l" t="t" r="r" b="b"/>
              <a:pathLst>
                <a:path w="0" h="944244">
                  <a:moveTo>
                    <a:pt x="0" y="0"/>
                  </a:moveTo>
                  <a:lnTo>
                    <a:pt x="0" y="10470"/>
                  </a:lnTo>
                  <a:lnTo>
                    <a:pt x="0" y="933534"/>
                  </a:lnTo>
                  <a:lnTo>
                    <a:pt x="0" y="9440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785885" y="298585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4262" y="1979027"/>
              <a:ext cx="83767" cy="83767"/>
            </a:xfrm>
            <a:prstGeom prst="rect">
              <a:avLst/>
            </a:prstGeom>
          </p:spPr>
        </p:pic>
      </p:grpSp>
      <p:sp>
        <p:nvSpPr>
          <p:cNvPr id="11" name="object 11" descr=""/>
          <p:cNvSpPr/>
          <p:nvPr/>
        </p:nvSpPr>
        <p:spPr>
          <a:xfrm>
            <a:off x="5954093" y="3544745"/>
            <a:ext cx="1764664" cy="1804035"/>
          </a:xfrm>
          <a:custGeom>
            <a:avLst/>
            <a:gdLst/>
            <a:ahLst/>
            <a:cxnLst/>
            <a:rect l="l" t="t" r="r" b="b"/>
            <a:pathLst>
              <a:path w="1764665" h="1804035">
                <a:moveTo>
                  <a:pt x="882052" y="0"/>
                </a:moveTo>
                <a:lnTo>
                  <a:pt x="806810" y="2235"/>
                </a:lnTo>
                <a:lnTo>
                  <a:pt x="738637" y="8645"/>
                </a:lnTo>
                <a:lnTo>
                  <a:pt x="677312" y="18789"/>
                </a:lnTo>
                <a:lnTo>
                  <a:pt x="622613" y="32226"/>
                </a:lnTo>
                <a:lnTo>
                  <a:pt x="574321" y="48512"/>
                </a:lnTo>
                <a:lnTo>
                  <a:pt x="532214" y="67206"/>
                </a:lnTo>
                <a:lnTo>
                  <a:pt x="496071" y="87866"/>
                </a:lnTo>
                <a:lnTo>
                  <a:pt x="440794" y="133318"/>
                </a:lnTo>
                <a:lnTo>
                  <a:pt x="406724" y="181333"/>
                </a:lnTo>
                <a:lnTo>
                  <a:pt x="68604" y="181333"/>
                </a:lnTo>
                <a:lnTo>
                  <a:pt x="41346" y="186540"/>
                </a:lnTo>
                <a:lnTo>
                  <a:pt x="19600" y="200937"/>
                </a:lnTo>
                <a:lnTo>
                  <a:pt x="5206" y="222685"/>
                </a:lnTo>
                <a:lnTo>
                  <a:pt x="0" y="249946"/>
                </a:lnTo>
                <a:lnTo>
                  <a:pt x="1945" y="311356"/>
                </a:lnTo>
                <a:lnTo>
                  <a:pt x="7624" y="369249"/>
                </a:lnTo>
                <a:lnTo>
                  <a:pt x="16803" y="423782"/>
                </a:lnTo>
                <a:lnTo>
                  <a:pt x="29244" y="475114"/>
                </a:lnTo>
                <a:lnTo>
                  <a:pt x="44715" y="523402"/>
                </a:lnTo>
                <a:lnTo>
                  <a:pt x="62978" y="568805"/>
                </a:lnTo>
                <a:lnTo>
                  <a:pt x="83799" y="611480"/>
                </a:lnTo>
                <a:lnTo>
                  <a:pt x="106944" y="651586"/>
                </a:lnTo>
                <a:lnTo>
                  <a:pt x="132175" y="689281"/>
                </a:lnTo>
                <a:lnTo>
                  <a:pt x="159259" y="724723"/>
                </a:lnTo>
                <a:lnTo>
                  <a:pt x="187960" y="758069"/>
                </a:lnTo>
                <a:lnTo>
                  <a:pt x="218043" y="789479"/>
                </a:lnTo>
                <a:lnTo>
                  <a:pt x="249273" y="819109"/>
                </a:lnTo>
                <a:lnTo>
                  <a:pt x="281414" y="847118"/>
                </a:lnTo>
                <a:lnTo>
                  <a:pt x="314231" y="873665"/>
                </a:lnTo>
                <a:lnTo>
                  <a:pt x="347489" y="898906"/>
                </a:lnTo>
                <a:lnTo>
                  <a:pt x="380954" y="923001"/>
                </a:lnTo>
                <a:lnTo>
                  <a:pt x="414388" y="946107"/>
                </a:lnTo>
                <a:lnTo>
                  <a:pt x="447559" y="968382"/>
                </a:lnTo>
                <a:lnTo>
                  <a:pt x="480229" y="989985"/>
                </a:lnTo>
                <a:lnTo>
                  <a:pt x="531055" y="1024198"/>
                </a:lnTo>
                <a:lnTo>
                  <a:pt x="577529" y="1056677"/>
                </a:lnTo>
                <a:lnTo>
                  <a:pt x="619417" y="1088038"/>
                </a:lnTo>
                <a:lnTo>
                  <a:pt x="656482" y="1118899"/>
                </a:lnTo>
                <a:lnTo>
                  <a:pt x="688491" y="1149877"/>
                </a:lnTo>
                <a:lnTo>
                  <a:pt x="715207" y="1181591"/>
                </a:lnTo>
                <a:lnTo>
                  <a:pt x="736396" y="1214658"/>
                </a:lnTo>
                <a:lnTo>
                  <a:pt x="751822" y="1249695"/>
                </a:lnTo>
                <a:lnTo>
                  <a:pt x="761250" y="1287319"/>
                </a:lnTo>
                <a:lnTo>
                  <a:pt x="764445" y="1328149"/>
                </a:lnTo>
                <a:lnTo>
                  <a:pt x="764445" y="1455572"/>
                </a:lnTo>
                <a:lnTo>
                  <a:pt x="697296" y="1465154"/>
                </a:lnTo>
                <a:lnTo>
                  <a:pt x="636119" y="1478928"/>
                </a:lnTo>
                <a:lnTo>
                  <a:pt x="581833" y="1496493"/>
                </a:lnTo>
                <a:lnTo>
                  <a:pt x="535357" y="1517446"/>
                </a:lnTo>
                <a:lnTo>
                  <a:pt x="497609" y="1541386"/>
                </a:lnTo>
                <a:lnTo>
                  <a:pt x="469509" y="1567910"/>
                </a:lnTo>
                <a:lnTo>
                  <a:pt x="445926" y="1627104"/>
                </a:lnTo>
                <a:lnTo>
                  <a:pt x="450672" y="1653306"/>
                </a:lnTo>
                <a:lnTo>
                  <a:pt x="486583" y="1701734"/>
                </a:lnTo>
                <a:lnTo>
                  <a:pt x="553155" y="1743091"/>
                </a:lnTo>
                <a:lnTo>
                  <a:pt x="596226" y="1760456"/>
                </a:lnTo>
                <a:lnTo>
                  <a:pt x="644909" y="1775259"/>
                </a:lnTo>
                <a:lnTo>
                  <a:pt x="698518" y="1787233"/>
                </a:lnTo>
                <a:lnTo>
                  <a:pt x="756368" y="1796114"/>
                </a:lnTo>
                <a:lnTo>
                  <a:pt x="817774" y="1801637"/>
                </a:lnTo>
                <a:lnTo>
                  <a:pt x="882052" y="1803537"/>
                </a:lnTo>
                <a:lnTo>
                  <a:pt x="946331" y="1801637"/>
                </a:lnTo>
                <a:lnTo>
                  <a:pt x="1007737" y="1796114"/>
                </a:lnTo>
                <a:lnTo>
                  <a:pt x="1065587" y="1787233"/>
                </a:lnTo>
                <a:lnTo>
                  <a:pt x="1119196" y="1775259"/>
                </a:lnTo>
                <a:lnTo>
                  <a:pt x="1167879" y="1760456"/>
                </a:lnTo>
                <a:lnTo>
                  <a:pt x="1210951" y="1743091"/>
                </a:lnTo>
                <a:lnTo>
                  <a:pt x="1247727" y="1723429"/>
                </a:lnTo>
                <a:lnTo>
                  <a:pt x="1299653" y="1678271"/>
                </a:lnTo>
                <a:lnTo>
                  <a:pt x="1318179" y="1627104"/>
                </a:lnTo>
                <a:lnTo>
                  <a:pt x="1311920" y="1596617"/>
                </a:lnTo>
                <a:lnTo>
                  <a:pt x="1264946" y="1541386"/>
                </a:lnTo>
                <a:lnTo>
                  <a:pt x="1226299" y="1517446"/>
                </a:lnTo>
                <a:lnTo>
                  <a:pt x="1178923" y="1496493"/>
                </a:lnTo>
                <a:lnTo>
                  <a:pt x="1123852" y="1478928"/>
                </a:lnTo>
                <a:lnTo>
                  <a:pt x="1062120" y="1465154"/>
                </a:lnTo>
                <a:lnTo>
                  <a:pt x="994760" y="1455572"/>
                </a:lnTo>
                <a:lnTo>
                  <a:pt x="994760" y="1328149"/>
                </a:lnTo>
                <a:lnTo>
                  <a:pt x="997955" y="1287319"/>
                </a:lnTo>
                <a:lnTo>
                  <a:pt x="1007383" y="1249695"/>
                </a:lnTo>
                <a:lnTo>
                  <a:pt x="1022809" y="1214658"/>
                </a:lnTo>
                <a:lnTo>
                  <a:pt x="1043998" y="1181591"/>
                </a:lnTo>
                <a:lnTo>
                  <a:pt x="1070714" y="1149877"/>
                </a:lnTo>
                <a:lnTo>
                  <a:pt x="1102723" y="1118899"/>
                </a:lnTo>
                <a:lnTo>
                  <a:pt x="1139789" y="1088038"/>
                </a:lnTo>
                <a:lnTo>
                  <a:pt x="1181676" y="1056677"/>
                </a:lnTo>
                <a:lnTo>
                  <a:pt x="1228150" y="1024198"/>
                </a:lnTo>
                <a:lnTo>
                  <a:pt x="1278976" y="989985"/>
                </a:lnTo>
                <a:lnTo>
                  <a:pt x="1344954" y="946107"/>
                </a:lnTo>
                <a:lnTo>
                  <a:pt x="1378549" y="923001"/>
                </a:lnTo>
                <a:lnTo>
                  <a:pt x="1412225" y="898906"/>
                </a:lnTo>
                <a:lnTo>
                  <a:pt x="1445740" y="873665"/>
                </a:lnTo>
                <a:lnTo>
                  <a:pt x="1478850" y="847118"/>
                </a:lnTo>
                <a:lnTo>
                  <a:pt x="1495033" y="833155"/>
                </a:lnTo>
                <a:lnTo>
                  <a:pt x="494929" y="833155"/>
                </a:lnTo>
                <a:lnTo>
                  <a:pt x="455584" y="805697"/>
                </a:lnTo>
                <a:lnTo>
                  <a:pt x="416948" y="777396"/>
                </a:lnTo>
                <a:lnTo>
                  <a:pt x="379383" y="747930"/>
                </a:lnTo>
                <a:lnTo>
                  <a:pt x="343250" y="716979"/>
                </a:lnTo>
                <a:lnTo>
                  <a:pt x="308910" y="684221"/>
                </a:lnTo>
                <a:lnTo>
                  <a:pt x="276724" y="649334"/>
                </a:lnTo>
                <a:lnTo>
                  <a:pt x="247055" y="611999"/>
                </a:lnTo>
                <a:lnTo>
                  <a:pt x="220263" y="571892"/>
                </a:lnTo>
                <a:lnTo>
                  <a:pt x="196709" y="528694"/>
                </a:lnTo>
                <a:lnTo>
                  <a:pt x="176756" y="482083"/>
                </a:lnTo>
                <a:lnTo>
                  <a:pt x="160763" y="431738"/>
                </a:lnTo>
                <a:lnTo>
                  <a:pt x="149094" y="377337"/>
                </a:lnTo>
                <a:lnTo>
                  <a:pt x="142108" y="318559"/>
                </a:lnTo>
                <a:lnTo>
                  <a:pt x="538884" y="318559"/>
                </a:lnTo>
                <a:lnTo>
                  <a:pt x="525575" y="304535"/>
                </a:lnTo>
                <a:lnTo>
                  <a:pt x="513529" y="285086"/>
                </a:lnTo>
                <a:lnTo>
                  <a:pt x="509630" y="269549"/>
                </a:lnTo>
                <a:lnTo>
                  <a:pt x="513529" y="254013"/>
                </a:lnTo>
                <a:lnTo>
                  <a:pt x="546292" y="212735"/>
                </a:lnTo>
                <a:lnTo>
                  <a:pt x="615837" y="168069"/>
                </a:lnTo>
                <a:lnTo>
                  <a:pt x="665714" y="148297"/>
                </a:lnTo>
                <a:lnTo>
                  <a:pt x="726359" y="132277"/>
                </a:lnTo>
                <a:lnTo>
                  <a:pt x="798297" y="121540"/>
                </a:lnTo>
                <a:lnTo>
                  <a:pt x="882052" y="117621"/>
                </a:lnTo>
                <a:lnTo>
                  <a:pt x="1303849" y="117621"/>
                </a:lnTo>
                <a:lnTo>
                  <a:pt x="1295518" y="110051"/>
                </a:lnTo>
                <a:lnTo>
                  <a:pt x="1228247" y="67206"/>
                </a:lnTo>
                <a:lnTo>
                  <a:pt x="1186140" y="48512"/>
                </a:lnTo>
                <a:lnTo>
                  <a:pt x="1138090" y="32226"/>
                </a:lnTo>
                <a:lnTo>
                  <a:pt x="1083878" y="18789"/>
                </a:lnTo>
                <a:lnTo>
                  <a:pt x="1023281" y="8645"/>
                </a:lnTo>
                <a:lnTo>
                  <a:pt x="956080" y="2235"/>
                </a:lnTo>
                <a:lnTo>
                  <a:pt x="882052" y="0"/>
                </a:lnTo>
                <a:close/>
              </a:path>
              <a:path w="1764665" h="1804035">
                <a:moveTo>
                  <a:pt x="538884" y="318559"/>
                </a:moveTo>
                <a:lnTo>
                  <a:pt x="387123" y="318559"/>
                </a:lnTo>
                <a:lnTo>
                  <a:pt x="389413" y="380916"/>
                </a:lnTo>
                <a:lnTo>
                  <a:pt x="393536" y="439761"/>
                </a:lnTo>
                <a:lnTo>
                  <a:pt x="399383" y="495224"/>
                </a:lnTo>
                <a:lnTo>
                  <a:pt x="406842" y="547441"/>
                </a:lnTo>
                <a:lnTo>
                  <a:pt x="415803" y="596542"/>
                </a:lnTo>
                <a:lnTo>
                  <a:pt x="426156" y="642661"/>
                </a:lnTo>
                <a:lnTo>
                  <a:pt x="437790" y="685929"/>
                </a:lnTo>
                <a:lnTo>
                  <a:pt x="450594" y="726481"/>
                </a:lnTo>
                <a:lnTo>
                  <a:pt x="464460" y="764447"/>
                </a:lnTo>
                <a:lnTo>
                  <a:pt x="479275" y="799961"/>
                </a:lnTo>
                <a:lnTo>
                  <a:pt x="494929" y="833155"/>
                </a:lnTo>
                <a:lnTo>
                  <a:pt x="1269177" y="833155"/>
                </a:lnTo>
                <a:lnTo>
                  <a:pt x="1285029" y="796516"/>
                </a:lnTo>
                <a:lnTo>
                  <a:pt x="1300146" y="757054"/>
                </a:lnTo>
                <a:lnTo>
                  <a:pt x="1314382" y="714593"/>
                </a:lnTo>
                <a:lnTo>
                  <a:pt x="1327588" y="668955"/>
                </a:lnTo>
                <a:lnTo>
                  <a:pt x="1339618" y="619966"/>
                </a:lnTo>
                <a:lnTo>
                  <a:pt x="1350325" y="567448"/>
                </a:lnTo>
                <a:lnTo>
                  <a:pt x="1359562" y="511224"/>
                </a:lnTo>
                <a:lnTo>
                  <a:pt x="1367182" y="451119"/>
                </a:lnTo>
                <a:lnTo>
                  <a:pt x="1369887" y="421479"/>
                </a:lnTo>
                <a:lnTo>
                  <a:pt x="882052" y="421479"/>
                </a:lnTo>
                <a:lnTo>
                  <a:pt x="798297" y="417559"/>
                </a:lnTo>
                <a:lnTo>
                  <a:pt x="726359" y="406823"/>
                </a:lnTo>
                <a:lnTo>
                  <a:pt x="665714" y="390803"/>
                </a:lnTo>
                <a:lnTo>
                  <a:pt x="615837" y="371031"/>
                </a:lnTo>
                <a:lnTo>
                  <a:pt x="576204" y="349041"/>
                </a:lnTo>
                <a:lnTo>
                  <a:pt x="546292" y="326364"/>
                </a:lnTo>
                <a:lnTo>
                  <a:pt x="538884" y="318559"/>
                </a:lnTo>
                <a:close/>
              </a:path>
              <a:path w="1764665" h="1804035">
                <a:moveTo>
                  <a:pt x="1761406" y="318559"/>
                </a:moveTo>
                <a:lnTo>
                  <a:pt x="1621997" y="318559"/>
                </a:lnTo>
                <a:lnTo>
                  <a:pt x="1614048" y="377337"/>
                </a:lnTo>
                <a:lnTo>
                  <a:pt x="1601723" y="431738"/>
                </a:lnTo>
                <a:lnTo>
                  <a:pt x="1585342" y="482083"/>
                </a:lnTo>
                <a:lnTo>
                  <a:pt x="1565228" y="528694"/>
                </a:lnTo>
                <a:lnTo>
                  <a:pt x="1541701" y="571892"/>
                </a:lnTo>
                <a:lnTo>
                  <a:pt x="1515083" y="611999"/>
                </a:lnTo>
                <a:lnTo>
                  <a:pt x="1485695" y="649334"/>
                </a:lnTo>
                <a:lnTo>
                  <a:pt x="1453858" y="684221"/>
                </a:lnTo>
                <a:lnTo>
                  <a:pt x="1419892" y="716979"/>
                </a:lnTo>
                <a:lnTo>
                  <a:pt x="1384120" y="747930"/>
                </a:lnTo>
                <a:lnTo>
                  <a:pt x="1346863" y="777396"/>
                </a:lnTo>
                <a:lnTo>
                  <a:pt x="1308441" y="805697"/>
                </a:lnTo>
                <a:lnTo>
                  <a:pt x="1269177" y="833155"/>
                </a:lnTo>
                <a:lnTo>
                  <a:pt x="1495033" y="833155"/>
                </a:lnTo>
                <a:lnTo>
                  <a:pt x="1542887" y="789479"/>
                </a:lnTo>
                <a:lnTo>
                  <a:pt x="1573329" y="758069"/>
                </a:lnTo>
                <a:lnTo>
                  <a:pt x="1602396" y="724723"/>
                </a:lnTo>
                <a:lnTo>
                  <a:pt x="1629846" y="689281"/>
                </a:lnTo>
                <a:lnTo>
                  <a:pt x="1655437" y="651586"/>
                </a:lnTo>
                <a:lnTo>
                  <a:pt x="1678925" y="611480"/>
                </a:lnTo>
                <a:lnTo>
                  <a:pt x="1700069" y="568805"/>
                </a:lnTo>
                <a:lnTo>
                  <a:pt x="1718625" y="523402"/>
                </a:lnTo>
                <a:lnTo>
                  <a:pt x="1734351" y="475114"/>
                </a:lnTo>
                <a:lnTo>
                  <a:pt x="1747005" y="423782"/>
                </a:lnTo>
                <a:lnTo>
                  <a:pt x="1756344" y="369249"/>
                </a:lnTo>
                <a:lnTo>
                  <a:pt x="1761406" y="318559"/>
                </a:lnTo>
                <a:close/>
              </a:path>
              <a:path w="1764665" h="1804035">
                <a:moveTo>
                  <a:pt x="1303849" y="117621"/>
                </a:moveTo>
                <a:lnTo>
                  <a:pt x="882052" y="117621"/>
                </a:lnTo>
                <a:lnTo>
                  <a:pt x="964517" y="121540"/>
                </a:lnTo>
                <a:lnTo>
                  <a:pt x="1035770" y="132277"/>
                </a:lnTo>
                <a:lnTo>
                  <a:pt x="1096214" y="148297"/>
                </a:lnTo>
                <a:lnTo>
                  <a:pt x="1146252" y="168069"/>
                </a:lnTo>
                <a:lnTo>
                  <a:pt x="1186288" y="190059"/>
                </a:lnTo>
                <a:lnTo>
                  <a:pt x="1237966" y="234564"/>
                </a:lnTo>
                <a:lnTo>
                  <a:pt x="1254475" y="269549"/>
                </a:lnTo>
                <a:lnTo>
                  <a:pt x="1250415" y="285086"/>
                </a:lnTo>
                <a:lnTo>
                  <a:pt x="1216725" y="326364"/>
                </a:lnTo>
                <a:lnTo>
                  <a:pt x="1146252" y="371031"/>
                </a:lnTo>
                <a:lnTo>
                  <a:pt x="1096214" y="390803"/>
                </a:lnTo>
                <a:lnTo>
                  <a:pt x="1035770" y="406823"/>
                </a:lnTo>
                <a:lnTo>
                  <a:pt x="964517" y="417559"/>
                </a:lnTo>
                <a:lnTo>
                  <a:pt x="882052" y="421479"/>
                </a:lnTo>
                <a:lnTo>
                  <a:pt x="1369887" y="421479"/>
                </a:lnTo>
                <a:lnTo>
                  <a:pt x="1373038" y="386957"/>
                </a:lnTo>
                <a:lnTo>
                  <a:pt x="1376983" y="318559"/>
                </a:lnTo>
                <a:lnTo>
                  <a:pt x="1761406" y="318559"/>
                </a:lnTo>
                <a:lnTo>
                  <a:pt x="1762125" y="311356"/>
                </a:lnTo>
                <a:lnTo>
                  <a:pt x="1764106" y="249946"/>
                </a:lnTo>
                <a:lnTo>
                  <a:pt x="1758210" y="222685"/>
                </a:lnTo>
                <a:lnTo>
                  <a:pt x="1742667" y="200937"/>
                </a:lnTo>
                <a:lnTo>
                  <a:pt x="1720693" y="186540"/>
                </a:lnTo>
                <a:lnTo>
                  <a:pt x="1695502" y="181333"/>
                </a:lnTo>
                <a:lnTo>
                  <a:pt x="1357381" y="181333"/>
                </a:lnTo>
                <a:lnTo>
                  <a:pt x="1341672" y="157226"/>
                </a:lnTo>
                <a:lnTo>
                  <a:pt x="1321124" y="133318"/>
                </a:lnTo>
                <a:lnTo>
                  <a:pt x="1303849" y="117621"/>
                </a:lnTo>
                <a:close/>
              </a:path>
            </a:pathLst>
          </a:custGeom>
          <a:solidFill>
            <a:srgbClr val="B05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448508" y="6489984"/>
            <a:ext cx="2775585" cy="0"/>
          </a:xfrm>
          <a:custGeom>
            <a:avLst/>
            <a:gdLst/>
            <a:ahLst/>
            <a:cxnLst/>
            <a:rect l="l" t="t" r="r" b="b"/>
            <a:pathLst>
              <a:path w="2775584" h="0">
                <a:moveTo>
                  <a:pt x="2775275" y="0"/>
                </a:moveTo>
                <a:lnTo>
                  <a:pt x="0" y="0"/>
                </a:lnTo>
              </a:path>
            </a:pathLst>
          </a:custGeom>
          <a:ln w="10470">
            <a:solidFill>
              <a:srgbClr val="C9C3BA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0470"/>
            <a:ext cx="20104100" cy="11319510"/>
            <a:chOff x="0" y="-10470"/>
            <a:chExt cx="20104100" cy="113195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962889" y="0"/>
              <a:ext cx="10178415" cy="5724525"/>
            </a:xfrm>
            <a:custGeom>
              <a:avLst/>
              <a:gdLst/>
              <a:ahLst/>
              <a:cxnLst/>
              <a:rect l="l" t="t" r="r" b="b"/>
              <a:pathLst>
                <a:path w="10178415" h="5724525">
                  <a:moveTo>
                    <a:pt x="5089159" y="5723931"/>
                  </a:moveTo>
                  <a:lnTo>
                    <a:pt x="10178323" y="0"/>
                  </a:lnTo>
                </a:path>
                <a:path w="10178415" h="5724525">
                  <a:moveTo>
                    <a:pt x="0" y="0"/>
                  </a:moveTo>
                  <a:lnTo>
                    <a:pt x="5089159" y="572393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821978" y="5326786"/>
              <a:ext cx="460375" cy="259079"/>
            </a:xfrm>
            <a:custGeom>
              <a:avLst/>
              <a:gdLst/>
              <a:ahLst/>
              <a:cxnLst/>
              <a:rect l="l" t="t" r="r" b="b"/>
              <a:pathLst>
                <a:path w="460375" h="259079">
                  <a:moveTo>
                    <a:pt x="460143" y="0"/>
                  </a:moveTo>
                  <a:lnTo>
                    <a:pt x="0" y="0"/>
                  </a:lnTo>
                  <a:lnTo>
                    <a:pt x="230071" y="258768"/>
                  </a:lnTo>
                  <a:lnTo>
                    <a:pt x="460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69823" y="3942673"/>
              <a:ext cx="6855459" cy="6375400"/>
            </a:xfrm>
            <a:custGeom>
              <a:avLst/>
              <a:gdLst/>
              <a:ahLst/>
              <a:cxnLst/>
              <a:rect l="l" t="t" r="r" b="b"/>
              <a:pathLst>
                <a:path w="6855459" h="6375400">
                  <a:moveTo>
                    <a:pt x="0" y="0"/>
                  </a:moveTo>
                  <a:lnTo>
                    <a:pt x="2782117" y="6374785"/>
                  </a:lnTo>
                  <a:lnTo>
                    <a:pt x="6855358" y="1167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76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47897" y="3542891"/>
              <a:ext cx="7898765" cy="3565525"/>
            </a:xfrm>
            <a:custGeom>
              <a:avLst/>
              <a:gdLst/>
              <a:ahLst/>
              <a:cxnLst/>
              <a:rect l="l" t="t" r="r" b="b"/>
              <a:pathLst>
                <a:path w="7898765" h="3565525">
                  <a:moveTo>
                    <a:pt x="1541531" y="3565134"/>
                  </a:moveTo>
                  <a:lnTo>
                    <a:pt x="0" y="0"/>
                  </a:lnTo>
                  <a:lnTo>
                    <a:pt x="7898373" y="1354171"/>
                  </a:lnTo>
                  <a:lnTo>
                    <a:pt x="6970809" y="2620371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499490" y="8600131"/>
              <a:ext cx="2771775" cy="2237105"/>
            </a:xfrm>
            <a:custGeom>
              <a:avLst/>
              <a:gdLst/>
              <a:ahLst/>
              <a:cxnLst/>
              <a:rect l="l" t="t" r="r" b="b"/>
              <a:pathLst>
                <a:path w="2771775" h="2237104">
                  <a:moveTo>
                    <a:pt x="0" y="0"/>
                  </a:moveTo>
                  <a:lnTo>
                    <a:pt x="1008163" y="2236709"/>
                  </a:lnTo>
                  <a:lnTo>
                    <a:pt x="2771173" y="4100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6845730" y="7672930"/>
            <a:ext cx="688594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8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requires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much time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effort, but</a:t>
            </a:r>
            <a:r>
              <a:rPr dirty="0" sz="215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think</a:t>
            </a:r>
            <a:r>
              <a:rPr dirty="0" sz="215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FFFFFF"/>
                </a:solidFill>
                <a:latin typeface="Tahoma"/>
                <a:cs typeface="Tahoma"/>
              </a:rPr>
              <a:t>it's</a:t>
            </a:r>
            <a:r>
              <a:rPr dirty="0" sz="215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Tahoma"/>
                <a:cs typeface="Tahoma"/>
              </a:rPr>
              <a:t>worth.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261252" y="7562717"/>
            <a:ext cx="1321435" cy="582930"/>
          </a:xfrm>
          <a:custGeom>
            <a:avLst/>
            <a:gdLst/>
            <a:ahLst/>
            <a:cxnLst/>
            <a:rect l="l" t="t" r="r" b="b"/>
            <a:pathLst>
              <a:path w="1321435" h="582929">
                <a:moveTo>
                  <a:pt x="1321157" y="0"/>
                </a:moveTo>
                <a:lnTo>
                  <a:pt x="0" y="210788"/>
                </a:lnTo>
                <a:lnTo>
                  <a:pt x="371861" y="582650"/>
                </a:lnTo>
                <a:lnTo>
                  <a:pt x="13211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657314" y="6311714"/>
            <a:ext cx="11466195" cy="1156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391660" algn="l"/>
                <a:tab pos="5678170" algn="l"/>
              </a:tabLst>
            </a:pPr>
            <a:r>
              <a:rPr dirty="0" sz="7400" spc="-38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7400" spc="-6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400" spc="-32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7400" spc="-6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400" spc="5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7400" spc="-6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400" spc="-6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7400" spc="-6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400" spc="-5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74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7400" spc="-515" b="1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dirty="0" sz="74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7400" spc="-29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7400" spc="-6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400" spc="-64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7400" spc="-6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400" spc="5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7400" spc="-8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400" spc="-5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7400" spc="-6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400" spc="-10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7400" spc="-6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400" spc="-140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7400" spc="-6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400" spc="-5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7400" spc="-6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400" spc="-37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74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798702" y="3673051"/>
            <a:ext cx="2745740" cy="6308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200" spc="-216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4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863733" y="1538926"/>
              <a:ext cx="9636125" cy="6292215"/>
            </a:xfrm>
            <a:custGeom>
              <a:avLst/>
              <a:gdLst/>
              <a:ahLst/>
              <a:cxnLst/>
              <a:rect l="l" t="t" r="r" b="b"/>
              <a:pathLst>
                <a:path w="9636125" h="6292215">
                  <a:moveTo>
                    <a:pt x="7845947" y="3871777"/>
                  </a:moveTo>
                  <a:lnTo>
                    <a:pt x="9635700" y="6292077"/>
                  </a:lnTo>
                  <a:lnTo>
                    <a:pt x="0" y="6274414"/>
                  </a:lnTo>
                  <a:lnTo>
                    <a:pt x="4804340" y="0"/>
                  </a:lnTo>
                  <a:lnTo>
                    <a:pt x="6553652" y="2283357"/>
                  </a:lnTo>
                </a:path>
              </a:pathLst>
            </a:custGeom>
            <a:ln w="20941">
              <a:solidFill>
                <a:srgbClr val="4141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323239" y="2429510"/>
              <a:ext cx="5765165" cy="7442200"/>
            </a:xfrm>
            <a:custGeom>
              <a:avLst/>
              <a:gdLst/>
              <a:ahLst/>
              <a:cxnLst/>
              <a:rect l="l" t="t" r="r" b="b"/>
              <a:pathLst>
                <a:path w="5765165" h="7442200">
                  <a:moveTo>
                    <a:pt x="0" y="7441930"/>
                  </a:moveTo>
                  <a:lnTo>
                    <a:pt x="5764549" y="0"/>
                  </a:lnTo>
                </a:path>
              </a:pathLst>
            </a:custGeom>
            <a:ln w="10470">
              <a:solidFill>
                <a:srgbClr val="CBCBC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27373" y="2015066"/>
              <a:ext cx="5009515" cy="6313805"/>
            </a:xfrm>
            <a:custGeom>
              <a:avLst/>
              <a:gdLst/>
              <a:ahLst/>
              <a:cxnLst/>
              <a:rect l="l" t="t" r="r" b="b"/>
              <a:pathLst>
                <a:path w="5009515" h="6313805">
                  <a:moveTo>
                    <a:pt x="0" y="6313312"/>
                  </a:moveTo>
                  <a:lnTo>
                    <a:pt x="5008899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298307" y="431945"/>
              <a:ext cx="3497579" cy="4434205"/>
            </a:xfrm>
            <a:custGeom>
              <a:avLst/>
              <a:gdLst/>
              <a:ahLst/>
              <a:cxnLst/>
              <a:rect l="l" t="t" r="r" b="b"/>
              <a:pathLst>
                <a:path w="3497580" h="4434205">
                  <a:moveTo>
                    <a:pt x="0" y="4433842"/>
                  </a:moveTo>
                  <a:lnTo>
                    <a:pt x="3497547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315676" y="6840404"/>
              <a:ext cx="3469640" cy="4468495"/>
            </a:xfrm>
            <a:custGeom>
              <a:avLst/>
              <a:gdLst/>
              <a:ahLst/>
              <a:cxnLst/>
              <a:rect l="l" t="t" r="r" b="b"/>
              <a:pathLst>
                <a:path w="3469640" h="4468495">
                  <a:moveTo>
                    <a:pt x="3469326" y="6412"/>
                  </a:moveTo>
                  <a:lnTo>
                    <a:pt x="13244" y="4468152"/>
                  </a:lnTo>
                  <a:lnTo>
                    <a:pt x="0" y="4468152"/>
                  </a:lnTo>
                  <a:lnTo>
                    <a:pt x="3461048" y="0"/>
                  </a:lnTo>
                  <a:lnTo>
                    <a:pt x="3469326" y="6412"/>
                  </a:lnTo>
                  <a:close/>
                </a:path>
              </a:pathLst>
            </a:custGeom>
            <a:solidFill>
              <a:srgbClr val="CBCBCB">
                <a:alpha val="3658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980" y="4091887"/>
            <a:ext cx="7415530" cy="11188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150" spc="185"/>
              <a:t>MEASUREMENT</a:t>
            </a:r>
            <a:endParaRPr sz="7150"/>
          </a:p>
        </p:txBody>
      </p:sp>
      <p:grpSp>
        <p:nvGrpSpPr>
          <p:cNvPr id="3" name="object 3" descr=""/>
          <p:cNvGrpSpPr/>
          <p:nvPr/>
        </p:nvGrpSpPr>
        <p:grpSpPr>
          <a:xfrm>
            <a:off x="708322" y="-5235"/>
            <a:ext cx="5900420" cy="3903979"/>
            <a:chOff x="708322" y="-5235"/>
            <a:chExt cx="5900420" cy="3903979"/>
          </a:xfrm>
        </p:grpSpPr>
        <p:sp>
          <p:nvSpPr>
            <p:cNvPr id="4" name="object 4" descr=""/>
            <p:cNvSpPr/>
            <p:nvPr/>
          </p:nvSpPr>
          <p:spPr>
            <a:xfrm>
              <a:off x="713558" y="0"/>
              <a:ext cx="5471795" cy="3893185"/>
            </a:xfrm>
            <a:custGeom>
              <a:avLst/>
              <a:gdLst/>
              <a:ahLst/>
              <a:cxnLst/>
              <a:rect l="l" t="t" r="r" b="b"/>
              <a:pathLst>
                <a:path w="5471795" h="3893185">
                  <a:moveTo>
                    <a:pt x="2196729" y="0"/>
                  </a:moveTo>
                  <a:lnTo>
                    <a:pt x="0" y="3892982"/>
                  </a:lnTo>
                  <a:lnTo>
                    <a:pt x="5471399" y="3892982"/>
                  </a:lnTo>
                  <a:lnTo>
                    <a:pt x="2627673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395823" y="1925136"/>
              <a:ext cx="2212975" cy="1820545"/>
            </a:xfrm>
            <a:custGeom>
              <a:avLst/>
              <a:gdLst/>
              <a:ahLst/>
              <a:cxnLst/>
              <a:rect l="l" t="t" r="r" b="b"/>
              <a:pathLst>
                <a:path w="2212975" h="1820545">
                  <a:moveTo>
                    <a:pt x="1046108" y="0"/>
                  </a:moveTo>
                  <a:lnTo>
                    <a:pt x="0" y="1820518"/>
                  </a:lnTo>
                  <a:lnTo>
                    <a:pt x="2212799" y="1820518"/>
                  </a:lnTo>
                  <a:lnTo>
                    <a:pt x="1046108" y="0"/>
                  </a:lnTo>
                  <a:close/>
                </a:path>
              </a:pathLst>
            </a:custGeom>
            <a:solidFill>
              <a:srgbClr val="000000">
                <a:alpha val="193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390337" y="5018479"/>
            <a:ext cx="5226685" cy="1373505"/>
          </a:xfrm>
          <a:prstGeom prst="rect">
            <a:avLst/>
          </a:prstGeom>
        </p:spPr>
        <p:txBody>
          <a:bodyPr wrap="square" lIns="0" tIns="173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dirty="0" sz="5200" spc="135" b="1">
                <a:solidFill>
                  <a:srgbClr val="C9C3BA"/>
                </a:solidFill>
                <a:latin typeface="Tahoma"/>
                <a:cs typeface="Tahoma"/>
              </a:rPr>
              <a:t>CODE</a:t>
            </a:r>
            <a:r>
              <a:rPr dirty="0" sz="5200" spc="2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5200" spc="-10" b="1">
                <a:solidFill>
                  <a:srgbClr val="C9C3BA"/>
                </a:solidFill>
                <a:latin typeface="Tahoma"/>
                <a:cs typeface="Tahoma"/>
              </a:rPr>
              <a:t>QUALITY</a:t>
            </a:r>
            <a:endParaRPr sz="5200">
              <a:latin typeface="Tahoma"/>
              <a:cs typeface="Tahoma"/>
            </a:endParaRPr>
          </a:p>
          <a:p>
            <a:pPr marL="3289935">
              <a:lnSpc>
                <a:spcPct val="100000"/>
              </a:lnSpc>
              <a:spcBef>
                <a:spcPts val="520"/>
              </a:spcBef>
            </a:pPr>
            <a:r>
              <a:rPr dirty="0" sz="2150" spc="204">
                <a:solidFill>
                  <a:srgbClr val="414141"/>
                </a:solidFill>
                <a:latin typeface="Tahoma"/>
                <a:cs typeface="Tahoma"/>
              </a:rPr>
              <a:t>WTFs/minute</a:t>
            </a:r>
            <a:endParaRPr sz="215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9218837" y="0"/>
            <a:ext cx="10885805" cy="11308715"/>
            <a:chOff x="9218837" y="0"/>
            <a:chExt cx="10885805" cy="11308715"/>
          </a:xfrm>
        </p:grpSpPr>
        <p:sp>
          <p:nvSpPr>
            <p:cNvPr id="8" name="object 8" descr=""/>
            <p:cNvSpPr/>
            <p:nvPr/>
          </p:nvSpPr>
          <p:spPr>
            <a:xfrm>
              <a:off x="9218837" y="0"/>
              <a:ext cx="10885805" cy="11308715"/>
            </a:xfrm>
            <a:custGeom>
              <a:avLst/>
              <a:gdLst/>
              <a:ahLst/>
              <a:cxnLst/>
              <a:rect l="l" t="t" r="r" b="b"/>
              <a:pathLst>
                <a:path w="10885805" h="11308715">
                  <a:moveTo>
                    <a:pt x="10885262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0885262" y="11308556"/>
                  </a:lnTo>
                  <a:lnTo>
                    <a:pt x="108852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0971" y="1172739"/>
              <a:ext cx="10586065" cy="8313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813015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432282" y="8028940"/>
            <a:ext cx="12035790" cy="18897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900" b="1">
                <a:latin typeface="Tahoma"/>
                <a:cs typeface="Tahoma"/>
              </a:rPr>
              <a:t>WHAT</a:t>
            </a:r>
            <a:r>
              <a:rPr dirty="0" sz="5900" spc="-210" b="1">
                <a:latin typeface="Tahoma"/>
                <a:cs typeface="Tahoma"/>
              </a:rPr>
              <a:t> </a:t>
            </a:r>
            <a:r>
              <a:rPr dirty="0" sz="5900" spc="-745" b="1">
                <a:latin typeface="Tahoma"/>
                <a:cs typeface="Tahoma"/>
              </a:rPr>
              <a:t>IS</a:t>
            </a:r>
            <a:r>
              <a:rPr dirty="0" sz="5900" spc="-25" b="1">
                <a:latin typeface="Tahoma"/>
                <a:cs typeface="Tahoma"/>
              </a:rPr>
              <a:t> </a:t>
            </a:r>
            <a:r>
              <a:rPr dirty="0" sz="5900" b="1">
                <a:latin typeface="Tahoma"/>
                <a:cs typeface="Tahoma"/>
              </a:rPr>
              <a:t>CLEAN</a:t>
            </a:r>
            <a:r>
              <a:rPr dirty="0" sz="5900" spc="-20" b="1">
                <a:latin typeface="Tahoma"/>
                <a:cs typeface="Tahoma"/>
              </a:rPr>
              <a:t> </a:t>
            </a:r>
            <a:r>
              <a:rPr dirty="0" sz="5900" spc="-10" b="1">
                <a:latin typeface="Tahoma"/>
                <a:cs typeface="Tahoma"/>
              </a:rPr>
              <a:t>CODE?</a:t>
            </a:r>
            <a:endParaRPr sz="5900">
              <a:latin typeface="Tahoma"/>
              <a:cs typeface="Tahoma"/>
            </a:endParaRPr>
          </a:p>
          <a:p>
            <a:pPr marL="33020">
              <a:lnSpc>
                <a:spcPct val="100000"/>
              </a:lnSpc>
              <a:spcBef>
                <a:spcPts val="4615"/>
              </a:spcBef>
            </a:pPr>
            <a:r>
              <a:rPr dirty="0" sz="2450">
                <a:latin typeface="Tahoma"/>
                <a:cs typeface="Tahoma"/>
              </a:rPr>
              <a:t>The</a:t>
            </a:r>
            <a:r>
              <a:rPr dirty="0" sz="2450" spc="16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main</a:t>
            </a:r>
            <a:r>
              <a:rPr dirty="0" sz="2450" spc="17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source</a:t>
            </a:r>
            <a:r>
              <a:rPr dirty="0" sz="2450" spc="160">
                <a:latin typeface="Tahoma"/>
                <a:cs typeface="Tahoma"/>
              </a:rPr>
              <a:t> </a:t>
            </a:r>
            <a:r>
              <a:rPr dirty="0" sz="2450" spc="80">
                <a:latin typeface="Tahoma"/>
                <a:cs typeface="Tahoma"/>
              </a:rPr>
              <a:t>of</a:t>
            </a:r>
            <a:r>
              <a:rPr dirty="0" sz="2450" spc="11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Bad</a:t>
            </a:r>
            <a:r>
              <a:rPr dirty="0" sz="2450" spc="170">
                <a:latin typeface="Tahoma"/>
                <a:cs typeface="Tahoma"/>
              </a:rPr>
              <a:t> </a:t>
            </a:r>
            <a:r>
              <a:rPr dirty="0" sz="2450" spc="125">
                <a:latin typeface="Tahoma"/>
                <a:cs typeface="Tahoma"/>
              </a:rPr>
              <a:t>Code</a:t>
            </a:r>
            <a:r>
              <a:rPr dirty="0" sz="2450" spc="16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are</a:t>
            </a:r>
            <a:r>
              <a:rPr dirty="0" sz="2450" spc="10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we,</a:t>
            </a:r>
            <a:r>
              <a:rPr dirty="0" sz="2450" spc="170">
                <a:latin typeface="Tahoma"/>
                <a:cs typeface="Tahoma"/>
              </a:rPr>
              <a:t> </a:t>
            </a:r>
            <a:r>
              <a:rPr dirty="0" sz="2450" spc="65">
                <a:latin typeface="Tahoma"/>
                <a:cs typeface="Tahoma"/>
              </a:rPr>
              <a:t>the</a:t>
            </a:r>
            <a:r>
              <a:rPr dirty="0" sz="2450" spc="160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programmers.</a:t>
            </a:r>
            <a:r>
              <a:rPr dirty="0" sz="2450" spc="100">
                <a:latin typeface="Tahoma"/>
                <a:cs typeface="Tahoma"/>
              </a:rPr>
              <a:t> </a:t>
            </a:r>
            <a:r>
              <a:rPr dirty="0" sz="2450" spc="125">
                <a:latin typeface="Tahoma"/>
                <a:cs typeface="Tahoma"/>
              </a:rPr>
              <a:t>We</a:t>
            </a:r>
            <a:r>
              <a:rPr dirty="0" sz="2450" spc="165">
                <a:latin typeface="Tahoma"/>
                <a:cs typeface="Tahoma"/>
              </a:rPr>
              <a:t> </a:t>
            </a:r>
            <a:r>
              <a:rPr dirty="0" sz="2450">
                <a:latin typeface="Tahoma"/>
                <a:cs typeface="Tahoma"/>
              </a:rPr>
              <a:t>are</a:t>
            </a:r>
            <a:r>
              <a:rPr dirty="0" sz="2450" spc="160">
                <a:latin typeface="Tahoma"/>
                <a:cs typeface="Tahoma"/>
              </a:rPr>
              <a:t> </a:t>
            </a:r>
            <a:r>
              <a:rPr dirty="0" sz="2450" spc="75">
                <a:latin typeface="Tahoma"/>
                <a:cs typeface="Tahoma"/>
              </a:rPr>
              <a:t>not</a:t>
            </a:r>
            <a:r>
              <a:rPr dirty="0" sz="2450" spc="160">
                <a:latin typeface="Tahoma"/>
                <a:cs typeface="Tahoma"/>
              </a:rPr>
              <a:t> </a:t>
            </a:r>
            <a:r>
              <a:rPr dirty="0" sz="2450" spc="45">
                <a:latin typeface="Tahoma"/>
                <a:cs typeface="Tahoma"/>
              </a:rPr>
              <a:t>professionals.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63694" y="6542074"/>
            <a:ext cx="11240135" cy="1533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b="1">
                <a:solidFill>
                  <a:srgbClr val="C9C3BA"/>
                </a:solidFill>
                <a:latin typeface="Tahoma"/>
                <a:cs typeface="Tahoma"/>
              </a:rPr>
              <a:t>GOOD/BAD</a:t>
            </a:r>
            <a:r>
              <a:rPr dirty="0" sz="9900" spc="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9900" spc="35" b="1">
                <a:solidFill>
                  <a:srgbClr val="C9C3BA"/>
                </a:solidFill>
                <a:latin typeface="Tahoma"/>
                <a:cs typeface="Tahoma"/>
              </a:rPr>
              <a:t>CODE</a:t>
            </a:r>
            <a:endParaRPr sz="9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14813" y="7170327"/>
            <a:ext cx="4509135" cy="9804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250" spc="-27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325" b="1">
                <a:solidFill>
                  <a:srgbClr val="C9C3BA"/>
                </a:solidFill>
                <a:latin typeface="Tahoma"/>
                <a:cs typeface="Tahoma"/>
              </a:rPr>
              <a:t>L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270" b="1">
                <a:solidFill>
                  <a:srgbClr val="C9C3BA"/>
                </a:solidFill>
                <a:latin typeface="Tahoma"/>
                <a:cs typeface="Tahoma"/>
              </a:rPr>
              <a:t>E</a:t>
            </a:r>
            <a:r>
              <a:rPr dirty="0" sz="6250" spc="-67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145" b="1">
                <a:solidFill>
                  <a:srgbClr val="C9C3BA"/>
                </a:solidFill>
                <a:latin typeface="Tahoma"/>
                <a:cs typeface="Tahoma"/>
              </a:rPr>
              <a:t>G</a:t>
            </a:r>
            <a:r>
              <a:rPr dirty="0" sz="6250" spc="-630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A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b="1">
                <a:solidFill>
                  <a:srgbClr val="C9C3BA"/>
                </a:solidFill>
                <a:latin typeface="Tahoma"/>
                <a:cs typeface="Tahoma"/>
              </a:rPr>
              <a:t>N</a:t>
            </a:r>
            <a:r>
              <a:rPr dirty="0" sz="6250" spc="-575" b="1">
                <a:solidFill>
                  <a:srgbClr val="C9C3BA"/>
                </a:solidFill>
                <a:latin typeface="Tahoma"/>
                <a:cs typeface="Tahoma"/>
              </a:rPr>
              <a:t> </a:t>
            </a:r>
            <a:r>
              <a:rPr dirty="0" sz="6250" spc="-50" b="1">
                <a:solidFill>
                  <a:srgbClr val="C9C3BA"/>
                </a:solidFill>
                <a:latin typeface="Tahoma"/>
                <a:cs typeface="Tahoma"/>
              </a:rPr>
              <a:t>T</a:t>
            </a:r>
            <a:endParaRPr sz="625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368223" y="865830"/>
            <a:ext cx="5367655" cy="6196965"/>
            <a:chOff x="7368223" y="865830"/>
            <a:chExt cx="5367655" cy="6196965"/>
          </a:xfrm>
        </p:grpSpPr>
        <p:sp>
          <p:nvSpPr>
            <p:cNvPr id="4" name="object 4" descr=""/>
            <p:cNvSpPr/>
            <p:nvPr/>
          </p:nvSpPr>
          <p:spPr>
            <a:xfrm>
              <a:off x="7373458" y="871065"/>
              <a:ext cx="5357495" cy="6186170"/>
            </a:xfrm>
            <a:custGeom>
              <a:avLst/>
              <a:gdLst/>
              <a:ahLst/>
              <a:cxnLst/>
              <a:rect l="l" t="t" r="r" b="b"/>
              <a:pathLst>
                <a:path w="5357495" h="6186170">
                  <a:moveTo>
                    <a:pt x="2678591" y="0"/>
                  </a:moveTo>
                  <a:lnTo>
                    <a:pt x="5357182" y="1546485"/>
                  </a:lnTo>
                  <a:lnTo>
                    <a:pt x="5357182" y="4639456"/>
                  </a:lnTo>
                  <a:lnTo>
                    <a:pt x="2678591" y="6185941"/>
                  </a:lnTo>
                  <a:lnTo>
                    <a:pt x="0" y="4639455"/>
                  </a:lnTo>
                  <a:lnTo>
                    <a:pt x="0" y="1546485"/>
                  </a:lnTo>
                  <a:lnTo>
                    <a:pt x="2678591" y="0"/>
                  </a:lnTo>
                  <a:close/>
                </a:path>
              </a:pathLst>
            </a:custGeom>
            <a:ln w="10470">
              <a:solidFill>
                <a:srgbClr val="C9C3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8566" y="1048948"/>
              <a:ext cx="4837549" cy="583001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0" y="8340742"/>
            <a:ext cx="20104100" cy="146685"/>
            <a:chOff x="0" y="8340742"/>
            <a:chExt cx="20104100" cy="146685"/>
          </a:xfrm>
        </p:grpSpPr>
        <p:sp>
          <p:nvSpPr>
            <p:cNvPr id="7" name="object 7" descr=""/>
            <p:cNvSpPr/>
            <p:nvPr/>
          </p:nvSpPr>
          <p:spPr>
            <a:xfrm>
              <a:off x="0" y="8474545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10470"/>
                  </a:moveTo>
                  <a:lnTo>
                    <a:pt x="0" y="0"/>
                  </a:lnTo>
                  <a:lnTo>
                    <a:pt x="20104099" y="0"/>
                  </a:lnTo>
                  <a:lnTo>
                    <a:pt x="20104099" y="10470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A6AA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884516" y="8340742"/>
              <a:ext cx="335280" cy="146685"/>
            </a:xfrm>
            <a:custGeom>
              <a:avLst/>
              <a:gdLst/>
              <a:ahLst/>
              <a:cxnLst/>
              <a:rect l="l" t="t" r="r" b="b"/>
              <a:pathLst>
                <a:path w="335279" h="146684">
                  <a:moveTo>
                    <a:pt x="167534" y="0"/>
                  </a:moveTo>
                  <a:lnTo>
                    <a:pt x="0" y="146592"/>
                  </a:lnTo>
                  <a:lnTo>
                    <a:pt x="335068" y="146592"/>
                  </a:lnTo>
                  <a:lnTo>
                    <a:pt x="167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903289" y="8939907"/>
            <a:ext cx="4293870" cy="1223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3335">
              <a:lnSpc>
                <a:spcPct val="100000"/>
              </a:lnSpc>
              <a:spcBef>
                <a:spcPts val="110"/>
              </a:spcBef>
            </a:pPr>
            <a:r>
              <a:rPr dirty="0" sz="1800" spc="150">
                <a:latin typeface="Tahoma"/>
                <a:cs typeface="Tahoma"/>
              </a:rPr>
              <a:t>BJARNE</a:t>
            </a:r>
            <a:r>
              <a:rPr dirty="0" sz="1800" spc="80">
                <a:latin typeface="Tahoma"/>
                <a:cs typeface="Tahoma"/>
              </a:rPr>
              <a:t> </a:t>
            </a:r>
            <a:r>
              <a:rPr dirty="0" sz="1800" spc="125">
                <a:latin typeface="Tahoma"/>
                <a:cs typeface="Tahoma"/>
              </a:rPr>
              <a:t>STROUSTRUP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555"/>
              </a:spcBef>
            </a:pPr>
            <a:r>
              <a:rPr dirty="0" sz="1800">
                <a:latin typeface="Tahoma"/>
                <a:cs typeface="Tahoma"/>
              </a:rPr>
              <a:t>-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 spc="-210">
                <a:latin typeface="Tahoma"/>
                <a:cs typeface="Tahoma"/>
              </a:rPr>
              <a:t>I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25">
                <a:latin typeface="Tahoma"/>
                <a:cs typeface="Tahoma"/>
              </a:rPr>
              <a:t>like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40">
                <a:latin typeface="Tahoma"/>
                <a:cs typeface="Tahoma"/>
              </a:rPr>
              <a:t>my</a:t>
            </a:r>
            <a:r>
              <a:rPr dirty="0" sz="1800" spc="-114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code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to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be</a:t>
            </a:r>
            <a:r>
              <a:rPr dirty="0" sz="1800" spc="-80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elegante</a:t>
            </a:r>
            <a:r>
              <a:rPr dirty="0" sz="1800" spc="-70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and</a:t>
            </a:r>
            <a:r>
              <a:rPr dirty="0" sz="1800" spc="-75">
                <a:latin typeface="Tahoma"/>
                <a:cs typeface="Tahoma"/>
              </a:rPr>
              <a:t> </a:t>
            </a:r>
            <a:r>
              <a:rPr dirty="0" sz="1800" spc="-10">
                <a:latin typeface="Tahoma"/>
                <a:cs typeface="Tahoma"/>
              </a:rPr>
              <a:t>eﬃcient</a:t>
            </a:r>
            <a:endParaRPr sz="1800">
              <a:latin typeface="Tahoma"/>
              <a:cs typeface="Tahoma"/>
            </a:endParaRPr>
          </a:p>
          <a:p>
            <a:pPr algn="ctr" marL="6350">
              <a:lnSpc>
                <a:spcPct val="100000"/>
              </a:lnSpc>
              <a:spcBef>
                <a:spcPts val="1385"/>
              </a:spcBef>
            </a:pPr>
            <a:r>
              <a:rPr dirty="0" sz="1800">
                <a:latin typeface="Tahoma"/>
                <a:cs typeface="Tahoma"/>
              </a:rPr>
              <a:t>-</a:t>
            </a:r>
            <a:r>
              <a:rPr dirty="0" sz="1800" spc="-6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Clean</a:t>
            </a:r>
            <a:r>
              <a:rPr dirty="0" sz="1800" spc="-55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code</a:t>
            </a:r>
            <a:r>
              <a:rPr dirty="0" sz="1800" spc="-6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does</a:t>
            </a:r>
            <a:r>
              <a:rPr dirty="0" sz="1800" spc="-60">
                <a:latin typeface="Tahoma"/>
                <a:cs typeface="Tahoma"/>
              </a:rPr>
              <a:t> </a:t>
            </a:r>
            <a:r>
              <a:rPr dirty="0" sz="1800">
                <a:latin typeface="Tahoma"/>
                <a:cs typeface="Tahoma"/>
              </a:rPr>
              <a:t>one</a:t>
            </a:r>
            <a:r>
              <a:rPr dirty="0" sz="1800" spc="-60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thing</a:t>
            </a:r>
            <a:r>
              <a:rPr dirty="0" sz="1800" spc="-95">
                <a:latin typeface="Tahoma"/>
                <a:cs typeface="Tahoma"/>
              </a:rPr>
              <a:t> </a:t>
            </a:r>
            <a:r>
              <a:rPr dirty="0" sz="1800" spc="-20">
                <a:latin typeface="Tahoma"/>
                <a:cs typeface="Tahoma"/>
              </a:rPr>
              <a:t>well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569D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2023-06-11T08:44:32Z</dcterms:created>
  <dcterms:modified xsi:type="dcterms:W3CDTF">2023-06-11T08:44:32Z</dcterms:modified>
</cp:coreProperties>
</file>